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</p:sldMasterIdLst>
  <p:notesMasterIdLst>
    <p:notesMasterId r:id="rId25"/>
  </p:notesMasterIdLst>
  <p:sldIdLst>
    <p:sldId id="256" r:id="rId2"/>
    <p:sldId id="260" r:id="rId3"/>
    <p:sldId id="334" r:id="rId4"/>
    <p:sldId id="258" r:id="rId5"/>
    <p:sldId id="262" r:id="rId6"/>
    <p:sldId id="268" r:id="rId7"/>
    <p:sldId id="276" r:id="rId8"/>
    <p:sldId id="290" r:id="rId9"/>
    <p:sldId id="321" r:id="rId10"/>
    <p:sldId id="322" r:id="rId11"/>
    <p:sldId id="259" r:id="rId12"/>
    <p:sldId id="323" r:id="rId13"/>
    <p:sldId id="274" r:id="rId14"/>
    <p:sldId id="257" r:id="rId15"/>
    <p:sldId id="324" r:id="rId16"/>
    <p:sldId id="325" r:id="rId17"/>
    <p:sldId id="326" r:id="rId18"/>
    <p:sldId id="327" r:id="rId19"/>
    <p:sldId id="328" r:id="rId20"/>
    <p:sldId id="329" r:id="rId21"/>
    <p:sldId id="331" r:id="rId22"/>
    <p:sldId id="332" r:id="rId23"/>
    <p:sldId id="333" r:id="rId24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Londrina Solid" panose="020B0604020202020204" charset="0"/>
      <p:regular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C759968-D972-4751-B868-399265954087}">
  <a:tblStyle styleId="{0C759968-D972-4751-B868-39926595408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1088d17cd7e_0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1088d17cd7e_0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g10931dc17fa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0" name="Google Shape;2060;g10931dc17fa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10870773a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10870773a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10870773aab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" name="Google Shape;1197;g10870773aab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79486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1088d17cd7e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1088d17cd7e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10870773a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10870773a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09840f46ad_0_27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109840f46ad_0_27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10870773aab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" name="Google Shape;1197;g10870773aab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g1089594a55c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6" name="Google Shape;1716;g1089594a55c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g10931dc17fa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2" name="Google Shape;2082;g10931dc17fa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3" name="Google Shape;3183;g10938a5ca0f_0_2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4" name="Google Shape;3184;g10938a5ca0f_0_2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1088d17cd7e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1088d17cd7e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09840f46ad_0_27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109840f46ad_0_27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10870773aab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" name="Google Shape;1197;g10870773aab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g1089594a55c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6" name="Google Shape;1716;g1089594a55c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g10931dc17fa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2" name="Google Shape;2082;g10931dc17fa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3" name="Google Shape;3183;g10938a5ca0f_0_2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4" name="Google Shape;3184;g10938a5ca0f_0_2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g1089594a55c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6" name="Google Shape;1716;g1089594a55c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28172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10870773aa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10870773aa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130450" y="765944"/>
            <a:ext cx="3618900" cy="318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3700" y="3972269"/>
            <a:ext cx="3992400" cy="355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28100" y="1975326"/>
            <a:ext cx="152613" cy="16406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3402657">
            <a:off x="6279177" y="294729"/>
            <a:ext cx="153105" cy="16459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4571280">
            <a:off x="513686" y="498863"/>
            <a:ext cx="542880" cy="110095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-2004209" flipH="1">
            <a:off x="8124101" y="3848259"/>
            <a:ext cx="542914" cy="110102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091283" y="3415544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481850" y="313860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rot="-3402657">
            <a:off x="462361" y="4635362"/>
            <a:ext cx="153105" cy="16459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-5680941" flipH="1">
            <a:off x="8039034" y="-15508"/>
            <a:ext cx="542908" cy="1101014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 rot="-3402657">
            <a:off x="8471328" y="1264243"/>
            <a:ext cx="153105" cy="16459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8318101" y="2997593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-3402657">
            <a:off x="4683328" y="3396431"/>
            <a:ext cx="153105" cy="16459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-3402657">
            <a:off x="7702753" y="4635356"/>
            <a:ext cx="153105" cy="16459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5035400" y="1704510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_1_1_1"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Google Shape;379;p29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29"/>
          <p:cNvSpPr/>
          <p:nvPr/>
        </p:nvSpPr>
        <p:spPr>
          <a:xfrm rot="-4315057">
            <a:off x="7960166" y="2000579"/>
            <a:ext cx="542917" cy="1101031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29"/>
          <p:cNvSpPr/>
          <p:nvPr/>
        </p:nvSpPr>
        <p:spPr>
          <a:xfrm>
            <a:off x="7824351" y="337724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29"/>
          <p:cNvSpPr/>
          <p:nvPr/>
        </p:nvSpPr>
        <p:spPr>
          <a:xfrm rot="-2830679">
            <a:off x="8460050" y="1625178"/>
            <a:ext cx="152760" cy="16422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29"/>
          <p:cNvSpPr/>
          <p:nvPr/>
        </p:nvSpPr>
        <p:spPr>
          <a:xfrm rot="5400000">
            <a:off x="878392" y="190838"/>
            <a:ext cx="542900" cy="110099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29"/>
          <p:cNvSpPr/>
          <p:nvPr/>
        </p:nvSpPr>
        <p:spPr>
          <a:xfrm rot="3449602">
            <a:off x="2237244" y="3719922"/>
            <a:ext cx="543238" cy="110168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9"/>
          <p:cNvSpPr/>
          <p:nvPr/>
        </p:nvSpPr>
        <p:spPr>
          <a:xfrm>
            <a:off x="3042801" y="466949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29"/>
          <p:cNvSpPr/>
          <p:nvPr/>
        </p:nvSpPr>
        <p:spPr>
          <a:xfrm>
            <a:off x="2204601" y="80234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29"/>
          <p:cNvSpPr/>
          <p:nvPr/>
        </p:nvSpPr>
        <p:spPr>
          <a:xfrm rot="-2830679">
            <a:off x="3745175" y="2304303"/>
            <a:ext cx="152760" cy="16422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29"/>
          <p:cNvSpPr txBox="1">
            <a:spLocks noGrp="1"/>
          </p:cNvSpPr>
          <p:nvPr>
            <p:ph type="subTitle" idx="1"/>
          </p:nvPr>
        </p:nvSpPr>
        <p:spPr>
          <a:xfrm>
            <a:off x="729750" y="2334769"/>
            <a:ext cx="2713800" cy="115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29"/>
          <p:cNvSpPr txBox="1">
            <a:spLocks noGrp="1"/>
          </p:cNvSpPr>
          <p:nvPr>
            <p:ph type="title"/>
          </p:nvPr>
        </p:nvSpPr>
        <p:spPr>
          <a:xfrm>
            <a:off x="729750" y="1653731"/>
            <a:ext cx="25089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_1_1_1_1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Google Shape;391;p30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30"/>
          <p:cNvSpPr txBox="1">
            <a:spLocks noGrp="1"/>
          </p:cNvSpPr>
          <p:nvPr>
            <p:ph type="subTitle" idx="1"/>
          </p:nvPr>
        </p:nvSpPr>
        <p:spPr>
          <a:xfrm>
            <a:off x="719025" y="2731238"/>
            <a:ext cx="3075900" cy="143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93" name="Google Shape;393;p30"/>
          <p:cNvSpPr txBox="1">
            <a:spLocks noGrp="1"/>
          </p:cNvSpPr>
          <p:nvPr>
            <p:ph type="title"/>
          </p:nvPr>
        </p:nvSpPr>
        <p:spPr>
          <a:xfrm>
            <a:off x="956175" y="1511962"/>
            <a:ext cx="2601600" cy="12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None/>
              <a:defRPr sz="23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None/>
              <a:defRPr sz="23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None/>
              <a:defRPr sz="23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None/>
              <a:defRPr sz="23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None/>
              <a:defRPr sz="23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None/>
              <a:defRPr sz="23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None/>
              <a:defRPr sz="23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None/>
              <a:defRPr sz="23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None/>
              <a:defRPr sz="23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94" name="Google Shape;394;p30"/>
          <p:cNvSpPr txBox="1">
            <a:spLocks noGrp="1"/>
          </p:cNvSpPr>
          <p:nvPr>
            <p:ph type="title" idx="2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5" name="Google Shape;395;p30"/>
          <p:cNvSpPr/>
          <p:nvPr/>
        </p:nvSpPr>
        <p:spPr>
          <a:xfrm rot="5912491">
            <a:off x="756277" y="102424"/>
            <a:ext cx="542997" cy="110119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30"/>
          <p:cNvSpPr/>
          <p:nvPr/>
        </p:nvSpPr>
        <p:spPr>
          <a:xfrm>
            <a:off x="1650275" y="3774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0"/>
          <p:cNvSpPr/>
          <p:nvPr/>
        </p:nvSpPr>
        <p:spPr>
          <a:xfrm rot="-834266">
            <a:off x="676296" y="1069795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30"/>
          <p:cNvSpPr/>
          <p:nvPr/>
        </p:nvSpPr>
        <p:spPr>
          <a:xfrm>
            <a:off x="345188" y="4270810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30"/>
          <p:cNvSpPr/>
          <p:nvPr/>
        </p:nvSpPr>
        <p:spPr>
          <a:xfrm rot="-5912491" flipH="1">
            <a:off x="7874929" y="1014574"/>
            <a:ext cx="542997" cy="110119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0"/>
          <p:cNvSpPr/>
          <p:nvPr/>
        </p:nvSpPr>
        <p:spPr>
          <a:xfrm flipH="1">
            <a:off x="8250949" y="23938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0"/>
          <p:cNvSpPr/>
          <p:nvPr/>
        </p:nvSpPr>
        <p:spPr>
          <a:xfrm rot="834266" flipH="1">
            <a:off x="7319165" y="1141108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0"/>
          <p:cNvSpPr/>
          <p:nvPr/>
        </p:nvSpPr>
        <p:spPr>
          <a:xfrm rot="-834266">
            <a:off x="864021" y="4714620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0"/>
          <p:cNvSpPr/>
          <p:nvPr/>
        </p:nvSpPr>
        <p:spPr>
          <a:xfrm rot="4504430" flipH="1">
            <a:off x="3302525" y="3939683"/>
            <a:ext cx="543192" cy="1101588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" name="Google Shape;573;p40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4" name="Google Shape;574;p40"/>
          <p:cNvSpPr/>
          <p:nvPr/>
        </p:nvSpPr>
        <p:spPr>
          <a:xfrm rot="4571280">
            <a:off x="555011" y="196876"/>
            <a:ext cx="542880" cy="110095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40"/>
          <p:cNvSpPr/>
          <p:nvPr/>
        </p:nvSpPr>
        <p:spPr>
          <a:xfrm rot="-5825275" flipH="1">
            <a:off x="8090760" y="183390"/>
            <a:ext cx="542927" cy="1101051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40"/>
          <p:cNvSpPr/>
          <p:nvPr/>
        </p:nvSpPr>
        <p:spPr>
          <a:xfrm rot="2166447">
            <a:off x="8488131" y="1472125"/>
            <a:ext cx="152433" cy="163869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40"/>
          <p:cNvSpPr/>
          <p:nvPr/>
        </p:nvSpPr>
        <p:spPr>
          <a:xfrm rot="-1530609">
            <a:off x="8411869" y="4731747"/>
            <a:ext cx="152510" cy="16395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40"/>
          <p:cNvSpPr/>
          <p:nvPr/>
        </p:nvSpPr>
        <p:spPr>
          <a:xfrm rot="-1530609">
            <a:off x="1304919" y="163172"/>
            <a:ext cx="152510" cy="16395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40"/>
          <p:cNvSpPr/>
          <p:nvPr/>
        </p:nvSpPr>
        <p:spPr>
          <a:xfrm rot="-392423">
            <a:off x="302078" y="4196950"/>
            <a:ext cx="152640" cy="16409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40"/>
          <p:cNvSpPr/>
          <p:nvPr/>
        </p:nvSpPr>
        <p:spPr>
          <a:xfrm>
            <a:off x="267600" y="166517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40"/>
          <p:cNvSpPr/>
          <p:nvPr/>
        </p:nvSpPr>
        <p:spPr>
          <a:xfrm>
            <a:off x="630975" y="475054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40"/>
          <p:cNvSpPr/>
          <p:nvPr/>
        </p:nvSpPr>
        <p:spPr>
          <a:xfrm rot="804576">
            <a:off x="8674099" y="4218663"/>
            <a:ext cx="221923" cy="126538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83" name="Google Shape;583;p40"/>
          <p:cNvSpPr/>
          <p:nvPr/>
        </p:nvSpPr>
        <p:spPr>
          <a:xfrm>
            <a:off x="7665575" y="22599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5" name="Google Shape;585;p41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6" name="Google Shape;586;p41"/>
          <p:cNvSpPr/>
          <p:nvPr/>
        </p:nvSpPr>
        <p:spPr>
          <a:xfrm rot="5912491">
            <a:off x="402452" y="-58626"/>
            <a:ext cx="542997" cy="110119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41"/>
          <p:cNvSpPr/>
          <p:nvPr/>
        </p:nvSpPr>
        <p:spPr>
          <a:xfrm rot="-2926236" flipH="1">
            <a:off x="7979956" y="3932219"/>
            <a:ext cx="543028" cy="110125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41"/>
          <p:cNvSpPr/>
          <p:nvPr/>
        </p:nvSpPr>
        <p:spPr>
          <a:xfrm rot="-6972750" flipH="1">
            <a:off x="8218078" y="-15694"/>
            <a:ext cx="543095" cy="1101393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41"/>
          <p:cNvSpPr/>
          <p:nvPr/>
        </p:nvSpPr>
        <p:spPr>
          <a:xfrm>
            <a:off x="1496475" y="3584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41"/>
          <p:cNvSpPr/>
          <p:nvPr/>
        </p:nvSpPr>
        <p:spPr>
          <a:xfrm rot="-834266">
            <a:off x="322471" y="984945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41"/>
          <p:cNvSpPr/>
          <p:nvPr/>
        </p:nvSpPr>
        <p:spPr>
          <a:xfrm>
            <a:off x="8568425" y="12062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41"/>
          <p:cNvSpPr/>
          <p:nvPr/>
        </p:nvSpPr>
        <p:spPr>
          <a:xfrm rot="-1964114">
            <a:off x="7690653" y="226500"/>
            <a:ext cx="152721" cy="16417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41"/>
          <p:cNvSpPr/>
          <p:nvPr/>
        </p:nvSpPr>
        <p:spPr>
          <a:xfrm rot="3197591">
            <a:off x="554768" y="3932085"/>
            <a:ext cx="543160" cy="1101524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41"/>
          <p:cNvSpPr/>
          <p:nvPr/>
        </p:nvSpPr>
        <p:spPr>
          <a:xfrm rot="-1964114">
            <a:off x="8602866" y="3917963"/>
            <a:ext cx="152721" cy="16417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41"/>
          <p:cNvSpPr/>
          <p:nvPr/>
        </p:nvSpPr>
        <p:spPr>
          <a:xfrm>
            <a:off x="288038" y="376334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7" name="Google Shape;597;p42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8" name="Google Shape;598;p42"/>
          <p:cNvSpPr/>
          <p:nvPr/>
        </p:nvSpPr>
        <p:spPr>
          <a:xfrm rot="5912491">
            <a:off x="478652" y="4762"/>
            <a:ext cx="542997" cy="110119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42"/>
          <p:cNvSpPr/>
          <p:nvPr/>
        </p:nvSpPr>
        <p:spPr>
          <a:xfrm>
            <a:off x="1496475" y="3584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42"/>
          <p:cNvSpPr/>
          <p:nvPr/>
        </p:nvSpPr>
        <p:spPr>
          <a:xfrm rot="-834266">
            <a:off x="322471" y="984945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42"/>
          <p:cNvSpPr/>
          <p:nvPr/>
        </p:nvSpPr>
        <p:spPr>
          <a:xfrm>
            <a:off x="8720825" y="11300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42"/>
          <p:cNvSpPr/>
          <p:nvPr/>
        </p:nvSpPr>
        <p:spPr>
          <a:xfrm rot="-1964114">
            <a:off x="7690653" y="226500"/>
            <a:ext cx="152721" cy="16417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42"/>
          <p:cNvSpPr/>
          <p:nvPr/>
        </p:nvSpPr>
        <p:spPr>
          <a:xfrm rot="10800000" flipH="1">
            <a:off x="763050" y="4762986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42"/>
          <p:cNvSpPr/>
          <p:nvPr/>
        </p:nvSpPr>
        <p:spPr>
          <a:xfrm rot="-9965734" flipH="1">
            <a:off x="322471" y="4249711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42"/>
          <p:cNvSpPr/>
          <p:nvPr/>
        </p:nvSpPr>
        <p:spPr>
          <a:xfrm rot="-8835886" flipH="1">
            <a:off x="8013753" y="4744067"/>
            <a:ext cx="152721" cy="16417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42"/>
          <p:cNvSpPr/>
          <p:nvPr/>
        </p:nvSpPr>
        <p:spPr>
          <a:xfrm rot="-5912491" flipH="1">
            <a:off x="8157402" y="4762"/>
            <a:ext cx="542997" cy="110119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42"/>
          <p:cNvSpPr/>
          <p:nvPr/>
        </p:nvSpPr>
        <p:spPr>
          <a:xfrm rot="-2700000" flipH="1">
            <a:off x="8291284" y="3876521"/>
            <a:ext cx="542946" cy="1101090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_1_1_1_1_1_1_1"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9" name="Google Shape;609;p43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p43"/>
          <p:cNvSpPr/>
          <p:nvPr/>
        </p:nvSpPr>
        <p:spPr>
          <a:xfrm rot="-5912491" flipH="1">
            <a:off x="8135299" y="4762"/>
            <a:ext cx="542997" cy="110119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43"/>
          <p:cNvSpPr/>
          <p:nvPr/>
        </p:nvSpPr>
        <p:spPr>
          <a:xfrm flipH="1">
            <a:off x="7438881" y="3584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43"/>
          <p:cNvSpPr/>
          <p:nvPr/>
        </p:nvSpPr>
        <p:spPr>
          <a:xfrm rot="834266" flipH="1">
            <a:off x="8681735" y="984945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43"/>
          <p:cNvSpPr/>
          <p:nvPr/>
        </p:nvSpPr>
        <p:spPr>
          <a:xfrm flipH="1">
            <a:off x="214531" y="11300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43"/>
          <p:cNvSpPr/>
          <p:nvPr/>
        </p:nvSpPr>
        <p:spPr>
          <a:xfrm rot="1964114" flipH="1">
            <a:off x="1313574" y="226500"/>
            <a:ext cx="152721" cy="16417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43"/>
          <p:cNvSpPr/>
          <p:nvPr/>
        </p:nvSpPr>
        <p:spPr>
          <a:xfrm rot="10800000">
            <a:off x="8172306" y="4762986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43"/>
          <p:cNvSpPr/>
          <p:nvPr/>
        </p:nvSpPr>
        <p:spPr>
          <a:xfrm rot="9965734">
            <a:off x="8681735" y="4249711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43"/>
          <p:cNvSpPr/>
          <p:nvPr/>
        </p:nvSpPr>
        <p:spPr>
          <a:xfrm rot="8835886">
            <a:off x="990474" y="4744067"/>
            <a:ext cx="152721" cy="16417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43"/>
          <p:cNvSpPr/>
          <p:nvPr/>
        </p:nvSpPr>
        <p:spPr>
          <a:xfrm rot="5912491">
            <a:off x="456549" y="4762"/>
            <a:ext cx="542997" cy="110119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43"/>
          <p:cNvSpPr/>
          <p:nvPr/>
        </p:nvSpPr>
        <p:spPr>
          <a:xfrm rot="2700000">
            <a:off x="322718" y="3876521"/>
            <a:ext cx="542946" cy="1101090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3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715100" y="2774538"/>
            <a:ext cx="4287000" cy="79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2" hasCustomPrompt="1"/>
          </p:nvPr>
        </p:nvSpPr>
        <p:spPr>
          <a:xfrm>
            <a:off x="789887" y="1089450"/>
            <a:ext cx="2004000" cy="12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810450" y="3669213"/>
            <a:ext cx="3674100" cy="5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/>
          <p:nvPr/>
        </p:nvSpPr>
        <p:spPr>
          <a:xfrm rot="-6559251" flipH="1">
            <a:off x="7705594" y="315742"/>
            <a:ext cx="542809" cy="110081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 rot="5922413">
            <a:off x="3992900" y="795882"/>
            <a:ext cx="542974" cy="110114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 rot="-2926236" flipH="1">
            <a:off x="8046581" y="4201694"/>
            <a:ext cx="543028" cy="110125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 rot="-2515187">
            <a:off x="914468" y="650774"/>
            <a:ext cx="152529" cy="16397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>
            <a:off x="331200" y="21637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 rot="-1530609">
            <a:off x="698819" y="4633347"/>
            <a:ext cx="152510" cy="16395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3010475" y="120404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 rot="-1530609">
            <a:off x="3616932" y="2270922"/>
            <a:ext cx="152510" cy="16395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2705438" y="457527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 rot="-2700000">
            <a:off x="5213572" y="874587"/>
            <a:ext cx="152309" cy="163735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24938" y="3140610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 rot="-1530609">
            <a:off x="8344494" y="1824372"/>
            <a:ext cx="152510" cy="16395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 rot="-2484460">
            <a:off x="7180002" y="726928"/>
            <a:ext cx="152608" cy="16405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4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720000" y="1143000"/>
            <a:ext cx="7704000" cy="346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AutoNum type="arabicPeriod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/>
          <p:nvPr/>
        </p:nvSpPr>
        <p:spPr>
          <a:xfrm rot="4571280">
            <a:off x="764561" y="120676"/>
            <a:ext cx="542880" cy="110095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4"/>
          <p:cNvSpPr/>
          <p:nvPr/>
        </p:nvSpPr>
        <p:spPr>
          <a:xfrm rot="-3524824">
            <a:off x="8698846" y="4058077"/>
            <a:ext cx="542827" cy="1100848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4"/>
          <p:cNvSpPr/>
          <p:nvPr/>
        </p:nvSpPr>
        <p:spPr>
          <a:xfrm rot="-5825275" flipH="1">
            <a:off x="8041698" y="-79335"/>
            <a:ext cx="542927" cy="1101051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4"/>
          <p:cNvSpPr/>
          <p:nvPr/>
        </p:nvSpPr>
        <p:spPr>
          <a:xfrm>
            <a:off x="2091425" y="245638"/>
            <a:ext cx="152613" cy="16406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491575" y="1751335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 rot="2700000">
            <a:off x="526210" y="4794754"/>
            <a:ext cx="152309" cy="163735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/>
          <p:nvPr/>
        </p:nvSpPr>
        <p:spPr>
          <a:xfrm>
            <a:off x="7373775" y="159913"/>
            <a:ext cx="152613" cy="16406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4"/>
          <p:cNvSpPr/>
          <p:nvPr/>
        </p:nvSpPr>
        <p:spPr>
          <a:xfrm rot="-2830679">
            <a:off x="8644287" y="951903"/>
            <a:ext cx="152760" cy="16422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4"/>
          <p:cNvSpPr/>
          <p:nvPr/>
        </p:nvSpPr>
        <p:spPr>
          <a:xfrm>
            <a:off x="8609863" y="3446035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9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9"/>
          <p:cNvSpPr txBox="1">
            <a:spLocks noGrp="1"/>
          </p:cNvSpPr>
          <p:nvPr>
            <p:ph type="subTitle" idx="1"/>
          </p:nvPr>
        </p:nvSpPr>
        <p:spPr>
          <a:xfrm>
            <a:off x="715100" y="2056011"/>
            <a:ext cx="3481500" cy="19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9"/>
          <p:cNvSpPr txBox="1">
            <a:spLocks noGrp="1"/>
          </p:cNvSpPr>
          <p:nvPr>
            <p:ph type="title"/>
          </p:nvPr>
        </p:nvSpPr>
        <p:spPr>
          <a:xfrm>
            <a:off x="718969" y="1175589"/>
            <a:ext cx="3481500" cy="88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9"/>
          <p:cNvSpPr/>
          <p:nvPr/>
        </p:nvSpPr>
        <p:spPr>
          <a:xfrm rot="-4571280" flipH="1">
            <a:off x="7948819" y="134701"/>
            <a:ext cx="542880" cy="110095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9"/>
          <p:cNvSpPr/>
          <p:nvPr/>
        </p:nvSpPr>
        <p:spPr>
          <a:xfrm rot="5189389" flipH="1">
            <a:off x="906937" y="3972158"/>
            <a:ext cx="542888" cy="110097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9"/>
          <p:cNvSpPr/>
          <p:nvPr/>
        </p:nvSpPr>
        <p:spPr>
          <a:xfrm rot="5825275">
            <a:off x="624660" y="-126810"/>
            <a:ext cx="542927" cy="1101051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9"/>
          <p:cNvSpPr/>
          <p:nvPr/>
        </p:nvSpPr>
        <p:spPr>
          <a:xfrm rot="-2515187">
            <a:off x="365743" y="886249"/>
            <a:ext cx="152529" cy="16397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9"/>
          <p:cNvSpPr/>
          <p:nvPr/>
        </p:nvSpPr>
        <p:spPr>
          <a:xfrm>
            <a:off x="1974075" y="47009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9"/>
          <p:cNvSpPr/>
          <p:nvPr/>
        </p:nvSpPr>
        <p:spPr>
          <a:xfrm rot="-834266">
            <a:off x="1779796" y="417795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9"/>
          <p:cNvSpPr/>
          <p:nvPr/>
        </p:nvSpPr>
        <p:spPr>
          <a:xfrm rot="-2515187">
            <a:off x="7238893" y="265062"/>
            <a:ext cx="152529" cy="16397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/>
          <p:cNvSpPr/>
          <p:nvPr/>
        </p:nvSpPr>
        <p:spPr>
          <a:xfrm>
            <a:off x="8391025" y="124984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/>
          <p:cNvSpPr/>
          <p:nvPr/>
        </p:nvSpPr>
        <p:spPr>
          <a:xfrm rot="-2515187">
            <a:off x="8515793" y="4682112"/>
            <a:ext cx="152529" cy="16397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/>
          <p:cNvSpPr/>
          <p:nvPr/>
        </p:nvSpPr>
        <p:spPr>
          <a:xfrm rot="4325600" flipH="1">
            <a:off x="5481161" y="2296910"/>
            <a:ext cx="182206" cy="195876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2F2F2">
            <a:alpha val="0"/>
          </a:srgbClr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3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3"/>
          <p:cNvSpPr txBox="1">
            <a:spLocks noGrp="1"/>
          </p:cNvSpPr>
          <p:nvPr>
            <p:ph type="title"/>
          </p:nvPr>
        </p:nvSpPr>
        <p:spPr>
          <a:xfrm>
            <a:off x="720000" y="1938133"/>
            <a:ext cx="2336400" cy="4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title" idx="2" hasCustomPrompt="1"/>
          </p:nvPr>
        </p:nvSpPr>
        <p:spPr>
          <a:xfrm>
            <a:off x="1250550" y="133747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720000" y="2346613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 idx="3"/>
          </p:nvPr>
        </p:nvSpPr>
        <p:spPr>
          <a:xfrm>
            <a:off x="3403800" y="1938133"/>
            <a:ext cx="2336400" cy="4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6" name="Google Shape;146;p13"/>
          <p:cNvSpPr txBox="1">
            <a:spLocks noGrp="1"/>
          </p:cNvSpPr>
          <p:nvPr>
            <p:ph type="title" idx="4" hasCustomPrompt="1"/>
          </p:nvPr>
        </p:nvSpPr>
        <p:spPr>
          <a:xfrm>
            <a:off x="3934350" y="133747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7" name="Google Shape;147;p13"/>
          <p:cNvSpPr txBox="1">
            <a:spLocks noGrp="1"/>
          </p:cNvSpPr>
          <p:nvPr>
            <p:ph type="subTitle" idx="5"/>
          </p:nvPr>
        </p:nvSpPr>
        <p:spPr>
          <a:xfrm>
            <a:off x="3403800" y="2346613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title" idx="6"/>
          </p:nvPr>
        </p:nvSpPr>
        <p:spPr>
          <a:xfrm>
            <a:off x="6087600" y="1938133"/>
            <a:ext cx="2336400" cy="4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title" idx="7" hasCustomPrompt="1"/>
          </p:nvPr>
        </p:nvSpPr>
        <p:spPr>
          <a:xfrm>
            <a:off x="6618150" y="133747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0" name="Google Shape;150;p13"/>
          <p:cNvSpPr txBox="1">
            <a:spLocks noGrp="1"/>
          </p:cNvSpPr>
          <p:nvPr>
            <p:ph type="subTitle" idx="8"/>
          </p:nvPr>
        </p:nvSpPr>
        <p:spPr>
          <a:xfrm>
            <a:off x="6087600" y="2346613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title" idx="9"/>
          </p:nvPr>
        </p:nvSpPr>
        <p:spPr>
          <a:xfrm>
            <a:off x="720000" y="3707327"/>
            <a:ext cx="2336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2" name="Google Shape;152;p13"/>
          <p:cNvSpPr txBox="1">
            <a:spLocks noGrp="1"/>
          </p:cNvSpPr>
          <p:nvPr>
            <p:ph type="title" idx="13" hasCustomPrompt="1"/>
          </p:nvPr>
        </p:nvSpPr>
        <p:spPr>
          <a:xfrm>
            <a:off x="1250550" y="310662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3" name="Google Shape;153;p13"/>
          <p:cNvSpPr txBox="1">
            <a:spLocks noGrp="1"/>
          </p:cNvSpPr>
          <p:nvPr>
            <p:ph type="subTitle" idx="14"/>
          </p:nvPr>
        </p:nvSpPr>
        <p:spPr>
          <a:xfrm>
            <a:off x="720000" y="411552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3"/>
          <p:cNvSpPr txBox="1">
            <a:spLocks noGrp="1"/>
          </p:cNvSpPr>
          <p:nvPr>
            <p:ph type="title" idx="15"/>
          </p:nvPr>
        </p:nvSpPr>
        <p:spPr>
          <a:xfrm>
            <a:off x="3403800" y="3707327"/>
            <a:ext cx="2336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5" name="Google Shape;155;p13"/>
          <p:cNvSpPr txBox="1">
            <a:spLocks noGrp="1"/>
          </p:cNvSpPr>
          <p:nvPr>
            <p:ph type="title" idx="16" hasCustomPrompt="1"/>
          </p:nvPr>
        </p:nvSpPr>
        <p:spPr>
          <a:xfrm>
            <a:off x="3934350" y="310662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6" name="Google Shape;156;p13"/>
          <p:cNvSpPr txBox="1">
            <a:spLocks noGrp="1"/>
          </p:cNvSpPr>
          <p:nvPr>
            <p:ph type="subTitle" idx="17"/>
          </p:nvPr>
        </p:nvSpPr>
        <p:spPr>
          <a:xfrm>
            <a:off x="3403800" y="411552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3"/>
          <p:cNvSpPr txBox="1">
            <a:spLocks noGrp="1"/>
          </p:cNvSpPr>
          <p:nvPr>
            <p:ph type="title" idx="18"/>
          </p:nvPr>
        </p:nvSpPr>
        <p:spPr>
          <a:xfrm>
            <a:off x="6087600" y="3707327"/>
            <a:ext cx="2336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8" name="Google Shape;158;p13"/>
          <p:cNvSpPr txBox="1">
            <a:spLocks noGrp="1"/>
          </p:cNvSpPr>
          <p:nvPr>
            <p:ph type="title" idx="19" hasCustomPrompt="1"/>
          </p:nvPr>
        </p:nvSpPr>
        <p:spPr>
          <a:xfrm>
            <a:off x="6618150" y="310662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9" name="Google Shape;159;p13"/>
          <p:cNvSpPr txBox="1">
            <a:spLocks noGrp="1"/>
          </p:cNvSpPr>
          <p:nvPr>
            <p:ph type="subTitle" idx="20"/>
          </p:nvPr>
        </p:nvSpPr>
        <p:spPr>
          <a:xfrm>
            <a:off x="6087600" y="411552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3"/>
          <p:cNvSpPr txBox="1">
            <a:spLocks noGrp="1"/>
          </p:cNvSpPr>
          <p:nvPr>
            <p:ph type="title" idx="21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3"/>
          <p:cNvSpPr/>
          <p:nvPr/>
        </p:nvSpPr>
        <p:spPr>
          <a:xfrm rot="4571280">
            <a:off x="555011" y="273076"/>
            <a:ext cx="542880" cy="110095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3"/>
          <p:cNvSpPr/>
          <p:nvPr/>
        </p:nvSpPr>
        <p:spPr>
          <a:xfrm rot="-5825275" flipH="1">
            <a:off x="8090760" y="259590"/>
            <a:ext cx="542927" cy="1101051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3"/>
          <p:cNvSpPr/>
          <p:nvPr/>
        </p:nvSpPr>
        <p:spPr>
          <a:xfrm rot="2166447">
            <a:off x="8488131" y="1548325"/>
            <a:ext cx="152433" cy="163869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3"/>
          <p:cNvSpPr/>
          <p:nvPr/>
        </p:nvSpPr>
        <p:spPr>
          <a:xfrm rot="-1530609">
            <a:off x="8411869" y="4807947"/>
            <a:ext cx="152510" cy="16395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3"/>
          <p:cNvSpPr/>
          <p:nvPr/>
        </p:nvSpPr>
        <p:spPr>
          <a:xfrm rot="-1530609">
            <a:off x="1885944" y="453022"/>
            <a:ext cx="152510" cy="16395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3"/>
          <p:cNvSpPr/>
          <p:nvPr/>
        </p:nvSpPr>
        <p:spPr>
          <a:xfrm rot="-392423">
            <a:off x="302078" y="4273150"/>
            <a:ext cx="152640" cy="16409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3"/>
          <p:cNvSpPr/>
          <p:nvPr/>
        </p:nvSpPr>
        <p:spPr>
          <a:xfrm>
            <a:off x="267600" y="174137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3"/>
          <p:cNvSpPr/>
          <p:nvPr/>
        </p:nvSpPr>
        <p:spPr>
          <a:xfrm>
            <a:off x="630975" y="482674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3"/>
          <p:cNvSpPr/>
          <p:nvPr/>
        </p:nvSpPr>
        <p:spPr>
          <a:xfrm rot="804576">
            <a:off x="8674099" y="4294863"/>
            <a:ext cx="221923" cy="126538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70" name="Google Shape;170;p13"/>
          <p:cNvSpPr/>
          <p:nvPr/>
        </p:nvSpPr>
        <p:spPr>
          <a:xfrm>
            <a:off x="7560800" y="3018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4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4"/>
          <p:cNvSpPr txBox="1">
            <a:spLocks noGrp="1"/>
          </p:cNvSpPr>
          <p:nvPr>
            <p:ph type="title"/>
          </p:nvPr>
        </p:nvSpPr>
        <p:spPr>
          <a:xfrm>
            <a:off x="2290050" y="3592350"/>
            <a:ext cx="4563900" cy="61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74" name="Google Shape;174;p14"/>
          <p:cNvSpPr txBox="1">
            <a:spLocks noGrp="1"/>
          </p:cNvSpPr>
          <p:nvPr>
            <p:ph type="subTitle" idx="1"/>
          </p:nvPr>
        </p:nvSpPr>
        <p:spPr>
          <a:xfrm>
            <a:off x="1323150" y="937650"/>
            <a:ext cx="6497700" cy="265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5" name="Google Shape;175;p14"/>
          <p:cNvSpPr/>
          <p:nvPr/>
        </p:nvSpPr>
        <p:spPr>
          <a:xfrm rot="5922413">
            <a:off x="515600" y="157570"/>
            <a:ext cx="542974" cy="110114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4"/>
          <p:cNvSpPr/>
          <p:nvPr/>
        </p:nvSpPr>
        <p:spPr>
          <a:xfrm>
            <a:off x="1608013" y="31527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4"/>
          <p:cNvSpPr/>
          <p:nvPr/>
        </p:nvSpPr>
        <p:spPr>
          <a:xfrm rot="-2700000">
            <a:off x="619172" y="1422137"/>
            <a:ext cx="152309" cy="163735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4"/>
          <p:cNvSpPr/>
          <p:nvPr/>
        </p:nvSpPr>
        <p:spPr>
          <a:xfrm rot="-5922413" flipH="1">
            <a:off x="8049867" y="190432"/>
            <a:ext cx="542974" cy="110114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4"/>
          <p:cNvSpPr/>
          <p:nvPr/>
        </p:nvSpPr>
        <p:spPr>
          <a:xfrm flipH="1">
            <a:off x="8428911" y="1489410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4"/>
          <p:cNvSpPr/>
          <p:nvPr/>
        </p:nvSpPr>
        <p:spPr>
          <a:xfrm rot="2700000" flipH="1">
            <a:off x="7500509" y="296575"/>
            <a:ext cx="152309" cy="163735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4"/>
          <p:cNvSpPr/>
          <p:nvPr/>
        </p:nvSpPr>
        <p:spPr>
          <a:xfrm rot="4877587" flipH="1">
            <a:off x="533375" y="3949397"/>
            <a:ext cx="542974" cy="110114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4"/>
          <p:cNvSpPr/>
          <p:nvPr/>
        </p:nvSpPr>
        <p:spPr>
          <a:xfrm rot="10800000" flipH="1">
            <a:off x="584538" y="368064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4"/>
          <p:cNvSpPr/>
          <p:nvPr/>
        </p:nvSpPr>
        <p:spPr>
          <a:xfrm rot="-8100000" flipH="1">
            <a:off x="1642647" y="4710640"/>
            <a:ext cx="152309" cy="163735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4"/>
          <p:cNvSpPr/>
          <p:nvPr/>
        </p:nvSpPr>
        <p:spPr>
          <a:xfrm rot="-4877587">
            <a:off x="8067642" y="3916535"/>
            <a:ext cx="542974" cy="110114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4"/>
          <p:cNvSpPr/>
          <p:nvPr/>
        </p:nvSpPr>
        <p:spPr>
          <a:xfrm rot="10800000">
            <a:off x="7384936" y="4640154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4"/>
          <p:cNvSpPr/>
          <p:nvPr/>
        </p:nvSpPr>
        <p:spPr>
          <a:xfrm rot="8100000">
            <a:off x="8463547" y="3661953"/>
            <a:ext cx="152309" cy="163735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26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26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26"/>
          <p:cNvSpPr txBox="1">
            <a:spLocks noGrp="1"/>
          </p:cNvSpPr>
          <p:nvPr>
            <p:ph type="body" idx="1"/>
          </p:nvPr>
        </p:nvSpPr>
        <p:spPr>
          <a:xfrm>
            <a:off x="720000" y="1591875"/>
            <a:ext cx="3489900" cy="301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26"/>
          <p:cNvSpPr/>
          <p:nvPr/>
        </p:nvSpPr>
        <p:spPr>
          <a:xfrm rot="6450879">
            <a:off x="507489" y="42825"/>
            <a:ext cx="542814" cy="110082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6"/>
          <p:cNvSpPr/>
          <p:nvPr/>
        </p:nvSpPr>
        <p:spPr>
          <a:xfrm rot="-6299564" flipH="1">
            <a:off x="7261975" y="674233"/>
            <a:ext cx="542827" cy="1100848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6"/>
          <p:cNvSpPr/>
          <p:nvPr/>
        </p:nvSpPr>
        <p:spPr>
          <a:xfrm rot="3547492">
            <a:off x="522303" y="3865060"/>
            <a:ext cx="542776" cy="110074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6"/>
          <p:cNvSpPr/>
          <p:nvPr/>
        </p:nvSpPr>
        <p:spPr>
          <a:xfrm rot="-3547492" flipH="1">
            <a:off x="8123253" y="3826960"/>
            <a:ext cx="542776" cy="110074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6"/>
          <p:cNvSpPr/>
          <p:nvPr/>
        </p:nvSpPr>
        <p:spPr>
          <a:xfrm>
            <a:off x="399725" y="1196463"/>
            <a:ext cx="152613" cy="16406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6"/>
          <p:cNvSpPr/>
          <p:nvPr/>
        </p:nvSpPr>
        <p:spPr>
          <a:xfrm>
            <a:off x="7727400" y="4756510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26"/>
          <p:cNvSpPr/>
          <p:nvPr/>
        </p:nvSpPr>
        <p:spPr>
          <a:xfrm rot="2166447">
            <a:off x="1123206" y="4737750"/>
            <a:ext cx="152433" cy="163869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6"/>
          <p:cNvSpPr/>
          <p:nvPr/>
        </p:nvSpPr>
        <p:spPr>
          <a:xfrm>
            <a:off x="8428888" y="82009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6"/>
          <p:cNvSpPr/>
          <p:nvPr/>
        </p:nvSpPr>
        <p:spPr>
          <a:xfrm rot="3674689">
            <a:off x="8564335" y="1700792"/>
            <a:ext cx="152595" cy="164044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26"/>
          <p:cNvSpPr/>
          <p:nvPr/>
        </p:nvSpPr>
        <p:spPr>
          <a:xfrm rot="2166447">
            <a:off x="7547131" y="315525"/>
            <a:ext cx="152433" cy="163869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6"/>
          <p:cNvSpPr/>
          <p:nvPr/>
        </p:nvSpPr>
        <p:spPr>
          <a:xfrm>
            <a:off x="1476213" y="33429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_1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27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27"/>
          <p:cNvSpPr txBox="1">
            <a:spLocks noGrp="1"/>
          </p:cNvSpPr>
          <p:nvPr>
            <p:ph type="subTitle" idx="1"/>
          </p:nvPr>
        </p:nvSpPr>
        <p:spPr>
          <a:xfrm>
            <a:off x="715100" y="2550269"/>
            <a:ext cx="2847300" cy="11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27"/>
          <p:cNvSpPr txBox="1">
            <a:spLocks noGrp="1"/>
          </p:cNvSpPr>
          <p:nvPr>
            <p:ph type="title"/>
          </p:nvPr>
        </p:nvSpPr>
        <p:spPr>
          <a:xfrm>
            <a:off x="715100" y="1397731"/>
            <a:ext cx="2508900" cy="11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27"/>
          <p:cNvSpPr/>
          <p:nvPr/>
        </p:nvSpPr>
        <p:spPr>
          <a:xfrm rot="5825275">
            <a:off x="643060" y="60677"/>
            <a:ext cx="542927" cy="1101051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27"/>
          <p:cNvSpPr/>
          <p:nvPr/>
        </p:nvSpPr>
        <p:spPr>
          <a:xfrm flipH="1">
            <a:off x="294543" y="11974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27"/>
          <p:cNvSpPr/>
          <p:nvPr/>
        </p:nvSpPr>
        <p:spPr>
          <a:xfrm rot="2830679" flipH="1">
            <a:off x="1757987" y="303603"/>
            <a:ext cx="152760" cy="16422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7"/>
          <p:cNvSpPr/>
          <p:nvPr/>
        </p:nvSpPr>
        <p:spPr>
          <a:xfrm rot="4315057" flipH="1">
            <a:off x="3753302" y="3886529"/>
            <a:ext cx="542917" cy="1101031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7"/>
          <p:cNvSpPr/>
          <p:nvPr/>
        </p:nvSpPr>
        <p:spPr>
          <a:xfrm flipH="1">
            <a:off x="4818918" y="448214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27"/>
          <p:cNvSpPr/>
          <p:nvPr/>
        </p:nvSpPr>
        <p:spPr>
          <a:xfrm rot="2830679" flipH="1">
            <a:off x="3643937" y="3815928"/>
            <a:ext cx="152760" cy="16422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27"/>
          <p:cNvSpPr/>
          <p:nvPr/>
        </p:nvSpPr>
        <p:spPr>
          <a:xfrm rot="-5400000" flipH="1">
            <a:off x="8157443" y="-113962"/>
            <a:ext cx="542900" cy="110099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27"/>
          <p:cNvSpPr/>
          <p:nvPr/>
        </p:nvSpPr>
        <p:spPr>
          <a:xfrm rot="2830679" flipH="1">
            <a:off x="7139612" y="452890"/>
            <a:ext cx="152760" cy="16422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7"/>
          <p:cNvSpPr/>
          <p:nvPr/>
        </p:nvSpPr>
        <p:spPr>
          <a:xfrm rot="-5825275" flipH="1">
            <a:off x="3348160" y="1248902"/>
            <a:ext cx="542927" cy="1101051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ondrina Solid"/>
              <a:buNone/>
              <a:defRPr sz="3500">
                <a:solidFill>
                  <a:schemeClr val="dk1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8" r:id="rId5"/>
    <p:sldLayoutId id="2147483659" r:id="rId6"/>
    <p:sldLayoutId id="2147483660" r:id="rId7"/>
    <p:sldLayoutId id="2147483672" r:id="rId8"/>
    <p:sldLayoutId id="2147483673" r:id="rId9"/>
    <p:sldLayoutId id="2147483675" r:id="rId10"/>
    <p:sldLayoutId id="2147483676" r:id="rId11"/>
    <p:sldLayoutId id="2147483686" r:id="rId12"/>
    <p:sldLayoutId id="2147483687" r:id="rId13"/>
    <p:sldLayoutId id="2147483688" r:id="rId14"/>
    <p:sldLayoutId id="2147483689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47"/>
          <p:cNvSpPr/>
          <p:nvPr/>
        </p:nvSpPr>
        <p:spPr>
          <a:xfrm>
            <a:off x="960941" y="3351953"/>
            <a:ext cx="4093283" cy="790233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1" name="Google Shape;631;p47"/>
          <p:cNvSpPr txBox="1">
            <a:spLocks noGrp="1"/>
          </p:cNvSpPr>
          <p:nvPr>
            <p:ph type="subTitle" idx="1"/>
          </p:nvPr>
        </p:nvSpPr>
        <p:spPr>
          <a:xfrm>
            <a:off x="1032457" y="3526984"/>
            <a:ext cx="3992400" cy="35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Juan Pablo Suárez Moreno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Roberto Carlos Torres Velasco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Alvaro Antonio Balan Canto</a:t>
            </a:r>
            <a:endParaRPr dirty="0"/>
          </a:p>
        </p:txBody>
      </p:sp>
      <p:sp>
        <p:nvSpPr>
          <p:cNvPr id="632" name="Google Shape;632;p47"/>
          <p:cNvSpPr txBox="1">
            <a:spLocks noGrp="1"/>
          </p:cNvSpPr>
          <p:nvPr>
            <p:ph type="ctrTitle"/>
          </p:nvPr>
        </p:nvSpPr>
        <p:spPr>
          <a:xfrm>
            <a:off x="498665" y="428054"/>
            <a:ext cx="4758182" cy="318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 b="0" i="0" dirty="0">
                <a:solidFill>
                  <a:srgbClr val="FF0000"/>
                </a:solidFill>
                <a:effectLst/>
                <a:latin typeface="Söhne"/>
              </a:rPr>
              <a:t>Adaptación como respuesta política nacional ante desastres</a:t>
            </a:r>
            <a:endParaRPr lang="en-US" sz="5400" dirty="0">
              <a:solidFill>
                <a:srgbClr val="FF0000"/>
              </a:solidFill>
            </a:endParaRPr>
          </a:p>
        </p:txBody>
      </p:sp>
      <p:sp>
        <p:nvSpPr>
          <p:cNvPr id="633" name="Google Shape;633;p47"/>
          <p:cNvSpPr/>
          <p:nvPr/>
        </p:nvSpPr>
        <p:spPr>
          <a:xfrm>
            <a:off x="7739653" y="1933422"/>
            <a:ext cx="241164" cy="116424"/>
          </a:xfrm>
          <a:custGeom>
            <a:avLst/>
            <a:gdLst/>
            <a:ahLst/>
            <a:cxnLst/>
            <a:rect l="l" t="t" r="r" b="b"/>
            <a:pathLst>
              <a:path w="4466" h="2156" extrusionOk="0">
                <a:moveTo>
                  <a:pt x="4465" y="1"/>
                </a:moveTo>
                <a:cubicBezTo>
                  <a:pt x="4465" y="1"/>
                  <a:pt x="2546" y="1230"/>
                  <a:pt x="900" y="1230"/>
                </a:cubicBezTo>
                <a:cubicBezTo>
                  <a:pt x="701" y="1230"/>
                  <a:pt x="506" y="1212"/>
                  <a:pt x="319" y="1172"/>
                </a:cubicBezTo>
                <a:cubicBezTo>
                  <a:pt x="176" y="1617"/>
                  <a:pt x="1" y="2128"/>
                  <a:pt x="1" y="2128"/>
                </a:cubicBezTo>
                <a:cubicBezTo>
                  <a:pt x="80" y="2147"/>
                  <a:pt x="179" y="2156"/>
                  <a:pt x="293" y="2156"/>
                </a:cubicBezTo>
                <a:cubicBezTo>
                  <a:pt x="1441" y="2156"/>
                  <a:pt x="4135" y="1246"/>
                  <a:pt x="44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47"/>
          <p:cNvSpPr/>
          <p:nvPr/>
        </p:nvSpPr>
        <p:spPr>
          <a:xfrm rot="-2700000" flipH="1">
            <a:off x="7130147" y="2158165"/>
            <a:ext cx="145111" cy="154253"/>
          </a:xfrm>
          <a:custGeom>
            <a:avLst/>
            <a:gdLst/>
            <a:ahLst/>
            <a:cxnLst/>
            <a:rect l="l" t="t" r="r" b="b"/>
            <a:pathLst>
              <a:path w="2873" h="3054" extrusionOk="0">
                <a:moveTo>
                  <a:pt x="1309" y="1618"/>
                </a:moveTo>
                <a:cubicBezTo>
                  <a:pt x="1619" y="906"/>
                  <a:pt x="1954" y="638"/>
                  <a:pt x="2872" y="836"/>
                </a:cubicBezTo>
                <a:cubicBezTo>
                  <a:pt x="2141" y="1"/>
                  <a:pt x="429" y="494"/>
                  <a:pt x="215" y="1774"/>
                </a:cubicBezTo>
                <a:cubicBezTo>
                  <a:pt x="1" y="3054"/>
                  <a:pt x="998" y="2331"/>
                  <a:pt x="1309" y="161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146" name="Picture 2" descr="Los jóvenes japoneses ante los desastres naturales: conscientes, aunque  apenas preparados | Nippon.com">
            <a:extLst>
              <a:ext uri="{FF2B5EF4-FFF2-40B4-BE49-F238E27FC236}">
                <a16:creationId xmlns:a16="http://schemas.microsoft.com/office/drawing/2014/main" id="{B928D8CE-CD0E-2A20-A37B-AA2AFE0F42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7775" y="1106048"/>
            <a:ext cx="3561537" cy="2505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8" name="Google Shape;1718;p59"/>
          <p:cNvSpPr txBox="1">
            <a:spLocks noGrp="1"/>
          </p:cNvSpPr>
          <p:nvPr>
            <p:ph type="title"/>
          </p:nvPr>
        </p:nvSpPr>
        <p:spPr>
          <a:xfrm>
            <a:off x="2014986" y="385573"/>
            <a:ext cx="4563900" cy="61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Concepto principal</a:t>
            </a:r>
            <a:endParaRPr dirty="0"/>
          </a:p>
        </p:txBody>
      </p:sp>
      <p:sp>
        <p:nvSpPr>
          <p:cNvPr id="1719" name="Google Shape;1719;p59"/>
          <p:cNvSpPr txBox="1">
            <a:spLocks noGrp="1"/>
          </p:cNvSpPr>
          <p:nvPr>
            <p:ph type="subTitle" idx="1"/>
          </p:nvPr>
        </p:nvSpPr>
        <p:spPr>
          <a:xfrm>
            <a:off x="913974" y="476007"/>
            <a:ext cx="6497700" cy="265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s-MX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Los intereses políticos generaron vulnerabilidad y riesgo en Nicaragua y diluyeron la promesa del período de reconstrucción, que se presentó como una oportunidad para romper con el pasado y convertir la reconstrucción en un momento de desarrollo transformador</a:t>
            </a:r>
            <a:endParaRPr lang="es-E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50" name="Picture 2" descr="Nicaragua">
            <a:extLst>
              <a:ext uri="{FF2B5EF4-FFF2-40B4-BE49-F238E27FC236}">
                <a16:creationId xmlns:a16="http://schemas.microsoft.com/office/drawing/2014/main" id="{9008CA69-CE85-BEC0-C403-956DA79F22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0270" y="2832948"/>
            <a:ext cx="3086666" cy="1946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URACANES MÁS INTENSOS QUE HA VIVIDO NICARAGUA - 100% Noticias">
            <a:extLst>
              <a:ext uri="{FF2B5EF4-FFF2-40B4-BE49-F238E27FC236}">
                <a16:creationId xmlns:a16="http://schemas.microsoft.com/office/drawing/2014/main" id="{C7028B3C-B027-CD5E-FD19-B8FD51DEBF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2380" y="2311992"/>
            <a:ext cx="2639121" cy="2639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3599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50"/>
          <p:cNvSpPr/>
          <p:nvPr/>
        </p:nvSpPr>
        <p:spPr>
          <a:xfrm>
            <a:off x="1561900" y="1288400"/>
            <a:ext cx="700240" cy="591953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50"/>
          <p:cNvSpPr/>
          <p:nvPr/>
        </p:nvSpPr>
        <p:spPr>
          <a:xfrm>
            <a:off x="1561900" y="3057550"/>
            <a:ext cx="700240" cy="591953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50"/>
          <p:cNvSpPr/>
          <p:nvPr/>
        </p:nvSpPr>
        <p:spPr>
          <a:xfrm>
            <a:off x="4245705" y="1288400"/>
            <a:ext cx="700240" cy="591953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50"/>
          <p:cNvSpPr/>
          <p:nvPr/>
        </p:nvSpPr>
        <p:spPr>
          <a:xfrm>
            <a:off x="4245705" y="3057550"/>
            <a:ext cx="700240" cy="591953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50"/>
          <p:cNvSpPr/>
          <p:nvPr/>
        </p:nvSpPr>
        <p:spPr>
          <a:xfrm>
            <a:off x="6929505" y="1288400"/>
            <a:ext cx="700240" cy="591953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50"/>
          <p:cNvSpPr/>
          <p:nvPr/>
        </p:nvSpPr>
        <p:spPr>
          <a:xfrm>
            <a:off x="6929505" y="3057550"/>
            <a:ext cx="700240" cy="591953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50"/>
          <p:cNvSpPr txBox="1">
            <a:spLocks noGrp="1"/>
          </p:cNvSpPr>
          <p:nvPr>
            <p:ph type="title" idx="2"/>
          </p:nvPr>
        </p:nvSpPr>
        <p:spPr>
          <a:xfrm>
            <a:off x="1250550" y="133747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67" name="Google Shape;867;p50"/>
          <p:cNvSpPr txBox="1">
            <a:spLocks noGrp="1"/>
          </p:cNvSpPr>
          <p:nvPr>
            <p:ph type="title" idx="4"/>
          </p:nvPr>
        </p:nvSpPr>
        <p:spPr>
          <a:xfrm>
            <a:off x="3934350" y="133747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68" name="Google Shape;868;p50"/>
          <p:cNvSpPr txBox="1">
            <a:spLocks noGrp="1"/>
          </p:cNvSpPr>
          <p:nvPr>
            <p:ph type="subTitle" idx="5"/>
          </p:nvPr>
        </p:nvSpPr>
        <p:spPr>
          <a:xfrm>
            <a:off x="3395274" y="2251089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Crisis económicas como hiper inflación y deuda externa</a:t>
            </a:r>
            <a:endParaRPr dirty="0"/>
          </a:p>
        </p:txBody>
      </p:sp>
      <p:sp>
        <p:nvSpPr>
          <p:cNvPr id="870" name="Google Shape;870;p50"/>
          <p:cNvSpPr txBox="1">
            <a:spLocks noGrp="1"/>
          </p:cNvSpPr>
          <p:nvPr>
            <p:ph type="title" idx="7"/>
          </p:nvPr>
        </p:nvSpPr>
        <p:spPr>
          <a:xfrm>
            <a:off x="6618150" y="133747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71" name="Google Shape;871;p50"/>
          <p:cNvSpPr txBox="1">
            <a:spLocks noGrp="1"/>
          </p:cNvSpPr>
          <p:nvPr>
            <p:ph type="subTitle" idx="8"/>
          </p:nvPr>
        </p:nvSpPr>
        <p:spPr>
          <a:xfrm>
            <a:off x="6070548" y="2232061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Conflictos belicos y  reduccion del 2.5% de la poblacion y la produccion nacional</a:t>
            </a:r>
            <a:endParaRPr dirty="0"/>
          </a:p>
        </p:txBody>
      </p:sp>
      <p:sp>
        <p:nvSpPr>
          <p:cNvPr id="873" name="Google Shape;873;p50"/>
          <p:cNvSpPr txBox="1">
            <a:spLocks noGrp="1"/>
          </p:cNvSpPr>
          <p:nvPr>
            <p:ph type="title" idx="13"/>
          </p:nvPr>
        </p:nvSpPr>
        <p:spPr>
          <a:xfrm>
            <a:off x="1250550" y="310662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874" name="Google Shape;874;p50"/>
          <p:cNvSpPr txBox="1">
            <a:spLocks noGrp="1"/>
          </p:cNvSpPr>
          <p:nvPr>
            <p:ph type="subTitle" idx="14"/>
          </p:nvPr>
        </p:nvSpPr>
        <p:spPr>
          <a:xfrm>
            <a:off x="720000" y="411552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Inestabilidad políca pues se tuvo 7 lideres en 23 años (97-2002)</a:t>
            </a:r>
            <a:endParaRPr dirty="0"/>
          </a:p>
        </p:txBody>
      </p:sp>
      <p:sp>
        <p:nvSpPr>
          <p:cNvPr id="876" name="Google Shape;876;p50"/>
          <p:cNvSpPr txBox="1">
            <a:spLocks noGrp="1"/>
          </p:cNvSpPr>
          <p:nvPr>
            <p:ph type="title" idx="16"/>
          </p:nvPr>
        </p:nvSpPr>
        <p:spPr>
          <a:xfrm>
            <a:off x="3934350" y="310662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877" name="Google Shape;877;p50"/>
          <p:cNvSpPr txBox="1">
            <a:spLocks noGrp="1"/>
          </p:cNvSpPr>
          <p:nvPr>
            <p:ph type="subTitle" idx="17"/>
          </p:nvPr>
        </p:nvSpPr>
        <p:spPr>
          <a:xfrm>
            <a:off x="3403800" y="411552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Privatizacion de la economia </a:t>
            </a:r>
            <a:endParaRPr dirty="0"/>
          </a:p>
        </p:txBody>
      </p:sp>
      <p:sp>
        <p:nvSpPr>
          <p:cNvPr id="879" name="Google Shape;879;p50"/>
          <p:cNvSpPr txBox="1">
            <a:spLocks noGrp="1"/>
          </p:cNvSpPr>
          <p:nvPr>
            <p:ph type="title" idx="19"/>
          </p:nvPr>
        </p:nvSpPr>
        <p:spPr>
          <a:xfrm>
            <a:off x="6618150" y="310662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880" name="Google Shape;880;p50"/>
          <p:cNvSpPr txBox="1">
            <a:spLocks noGrp="1"/>
          </p:cNvSpPr>
          <p:nvPr>
            <p:ph type="subTitle" idx="20"/>
          </p:nvPr>
        </p:nvSpPr>
        <p:spPr>
          <a:xfrm>
            <a:off x="6087600" y="411552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Desastres naturales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(Terremoto 1972, Huracán Mitch (19989 y huracan Joan </a:t>
            </a:r>
            <a:endParaRPr dirty="0"/>
          </a:p>
        </p:txBody>
      </p:sp>
      <p:sp>
        <p:nvSpPr>
          <p:cNvPr id="881" name="Google Shape;881;p50"/>
          <p:cNvSpPr txBox="1">
            <a:spLocks noGrp="1"/>
          </p:cNvSpPr>
          <p:nvPr>
            <p:ph type="title" idx="21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ANTECEDENTES</a:t>
            </a:r>
            <a:endParaRPr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0AEFE51-DE48-7A7D-ED94-591ACDAC6C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2259302"/>
            <a:ext cx="2336400" cy="484800"/>
          </a:xfrm>
        </p:spPr>
        <p:txBody>
          <a:bodyPr/>
          <a:lstStyle/>
          <a:p>
            <a:r>
              <a:rPr lang="es-MX" dirty="0"/>
              <a:t>Insurrección y rebelión popular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ítulo 1">
            <a:extLst>
              <a:ext uri="{FF2B5EF4-FFF2-40B4-BE49-F238E27FC236}">
                <a16:creationId xmlns:a16="http://schemas.microsoft.com/office/drawing/2014/main" id="{65458B93-BB87-60D1-E77D-A9A4575E9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0654" y="1873405"/>
            <a:ext cx="3590693" cy="1695431"/>
          </a:xfrm>
        </p:spPr>
        <p:txBody>
          <a:bodyPr/>
          <a:lstStyle/>
          <a:p>
            <a:r>
              <a:rPr lang="es-MX" dirty="0"/>
              <a:t>Destruyó y dañó 151.215 viviendas, 512 escuelas, 140 centros de salud, 5.695 carreteras y 1.933 puentes, donde el gobierno confirma la muerte de 3,045 personas tras el desastre.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A4E5B29E-0BC6-9451-DC94-31E5AE40E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8750" y="288259"/>
            <a:ext cx="6124612" cy="1152600"/>
          </a:xfrm>
        </p:spPr>
        <p:txBody>
          <a:bodyPr/>
          <a:lstStyle/>
          <a:p>
            <a:r>
              <a:rPr lang="es-MX" dirty="0"/>
              <a:t>Impacto del huracán.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7FCD3AF-BCE1-F9F1-E3A4-DD883544A1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6077" y="1570449"/>
            <a:ext cx="3889027" cy="2675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1976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65"/>
          <p:cNvSpPr txBox="1">
            <a:spLocks noGrp="1"/>
          </p:cNvSpPr>
          <p:nvPr>
            <p:ph type="title"/>
          </p:nvPr>
        </p:nvSpPr>
        <p:spPr>
          <a:xfrm>
            <a:off x="1499724" y="-64368"/>
            <a:ext cx="6929284" cy="11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Medidas de mitigación tras un desastre </a:t>
            </a:r>
            <a:endParaRPr dirty="0"/>
          </a:p>
        </p:txBody>
      </p:sp>
      <p:sp>
        <p:nvSpPr>
          <p:cNvPr id="2063" name="Google Shape;2063;p65"/>
          <p:cNvSpPr txBox="1">
            <a:spLocks noGrp="1"/>
          </p:cNvSpPr>
          <p:nvPr>
            <p:ph type="subTitle" idx="1"/>
          </p:nvPr>
        </p:nvSpPr>
        <p:spPr>
          <a:xfrm>
            <a:off x="142075" y="926592"/>
            <a:ext cx="5795429" cy="358947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Dado la ineficiencia de la recostruccion tras el terremoto de 1972 se establecieron 2 elementos para la mitigacion: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sz="2000" dirty="0"/>
              <a:t>El instituto Nicaragüense de estudios Territoriales.(1981)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sz="2000" dirty="0"/>
              <a:t>La defensa civil nicaragüense. (Capacitación y unidad) (1982)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s-MX" sz="2000" dirty="0"/>
              <a:t>Desembocando en 3 elementos para la mitigación: 1.-Una institución científica, 2.-Una red nacional de protección civil y 3.- Una ciudadanía organizada.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s-MX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pic>
        <p:nvPicPr>
          <p:cNvPr id="3074" name="Picture 2" descr="INETER celebra 32 años de su fundación | TN8.tv">
            <a:extLst>
              <a:ext uri="{FF2B5EF4-FFF2-40B4-BE49-F238E27FC236}">
                <a16:creationId xmlns:a16="http://schemas.microsoft.com/office/drawing/2014/main" id="{1B785240-CE2A-29E9-14E7-D2BC78E57A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1098" y="2721330"/>
            <a:ext cx="3437567" cy="2317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48"/>
          <p:cNvSpPr txBox="1">
            <a:spLocks noGrp="1"/>
          </p:cNvSpPr>
          <p:nvPr>
            <p:ph type="title"/>
          </p:nvPr>
        </p:nvSpPr>
        <p:spPr>
          <a:xfrm>
            <a:off x="829728" y="0"/>
            <a:ext cx="7704000" cy="10240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chemeClr val="tx1"/>
                </a:solidFill>
                <a:latin typeface="Söhne"/>
              </a:rPr>
              <a:t>¿Por qué salió mal?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725" name="Google Shape;725;p48"/>
          <p:cNvSpPr txBox="1">
            <a:spLocks noGrp="1"/>
          </p:cNvSpPr>
          <p:nvPr>
            <p:ph type="body" idx="1"/>
          </p:nvPr>
        </p:nvSpPr>
        <p:spPr>
          <a:xfrm>
            <a:off x="927264" y="2876846"/>
            <a:ext cx="7704000" cy="14868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s-ES" sz="1800" b="0" i="0" dirty="0">
                <a:solidFill>
                  <a:schemeClr val="bg2"/>
                </a:solidFill>
                <a:effectLst/>
                <a:latin typeface="Söhne"/>
              </a:rPr>
              <a:t>Fue un conjunto de Vulnerabilidades a caus</a:t>
            </a:r>
            <a:r>
              <a:rPr lang="es-ES" sz="1800" dirty="0">
                <a:solidFill>
                  <a:schemeClr val="bg2"/>
                </a:solidFill>
                <a:latin typeface="Söhne"/>
              </a:rPr>
              <a:t>a de cambio climático, intereses políticos, degradación ambiental, urbanización, deuda internacional y problemas internos.</a:t>
            </a: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s-ES" sz="1800" b="0" i="0" dirty="0">
                <a:solidFill>
                  <a:schemeClr val="bg2"/>
                </a:solidFill>
                <a:effectLst/>
                <a:latin typeface="Söhne"/>
              </a:rPr>
              <a:t>Agricultura intensiva por parte multinacionales.</a:t>
            </a: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bg2"/>
                </a:solidFill>
                <a:latin typeface="Söhne"/>
              </a:rPr>
              <a:t>Erosión del suelo.</a:t>
            </a: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s-ES" sz="1800" b="0" i="0" dirty="0">
                <a:solidFill>
                  <a:schemeClr val="bg2"/>
                </a:solidFill>
                <a:effectLst/>
                <a:latin typeface="Söhne"/>
              </a:rPr>
              <a:t>Reducción de capacidad del gobierno por medidas de austeridad. </a:t>
            </a: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bg2"/>
                </a:solidFill>
                <a:latin typeface="Söhne"/>
              </a:rPr>
              <a:t>Desastre dentro de un desastre. </a:t>
            </a: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s-ES" sz="1800" b="0" i="0" dirty="0">
                <a:solidFill>
                  <a:schemeClr val="bg2"/>
                </a:solidFill>
                <a:effectLst/>
                <a:latin typeface="Söhne"/>
              </a:rPr>
              <a:t>Inanición política (Negación de operaciones de emergencias masivas)</a:t>
            </a: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bg2"/>
                </a:solidFill>
                <a:latin typeface="Söhne"/>
              </a:rPr>
              <a:t>El neoliberalismo expresado a través del uso del suelo</a:t>
            </a: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s-ES" sz="1800" b="0" i="0" dirty="0">
                <a:solidFill>
                  <a:schemeClr val="bg2"/>
                </a:solidFill>
                <a:effectLst/>
                <a:latin typeface="Söhne"/>
              </a:rPr>
              <a:t>Planes de mitigación enfocados en el sistema neoliberal </a:t>
            </a:r>
          </a:p>
          <a:p>
            <a:pPr marL="139700" indent="0" algn="l">
              <a:buNone/>
            </a:pPr>
            <a:endParaRPr lang="es-ES" sz="1800" dirty="0">
              <a:solidFill>
                <a:schemeClr val="bg2"/>
              </a:solidFill>
              <a:latin typeface="Söhn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53"/>
          <p:cNvSpPr txBox="1">
            <a:spLocks noGrp="1"/>
          </p:cNvSpPr>
          <p:nvPr>
            <p:ph type="title"/>
          </p:nvPr>
        </p:nvSpPr>
        <p:spPr>
          <a:xfrm>
            <a:off x="584937" y="373790"/>
            <a:ext cx="3235918" cy="88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b="1" i="0" dirty="0">
                <a:effectLst/>
                <a:latin typeface="Söhne"/>
              </a:rPr>
              <a:t>Desastre dentro de un desastre</a:t>
            </a:r>
            <a:endParaRPr sz="3200" dirty="0"/>
          </a:p>
        </p:txBody>
      </p:sp>
      <p:sp>
        <p:nvSpPr>
          <p:cNvPr id="1200" name="Google Shape;1200;p53"/>
          <p:cNvSpPr txBox="1">
            <a:spLocks noGrp="1"/>
          </p:cNvSpPr>
          <p:nvPr>
            <p:ph type="subTitle" idx="1"/>
          </p:nvPr>
        </p:nvSpPr>
        <p:spPr>
          <a:xfrm>
            <a:off x="48323" y="942534"/>
            <a:ext cx="4937540" cy="19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chemeClr val="bg2"/>
                </a:solidFill>
                <a:effectLst/>
                <a:latin typeface="Söhne"/>
              </a:rPr>
              <a:t>El volcán Casita se derrumbó</a:t>
            </a:r>
            <a:r>
              <a:rPr lang="es-ES" dirty="0">
                <a:solidFill>
                  <a:schemeClr val="bg2"/>
                </a:solidFill>
                <a:latin typeface="Söhne"/>
              </a:rPr>
              <a:t> a 96 km/h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chemeClr val="bg2"/>
                </a:solidFill>
                <a:effectLst/>
                <a:latin typeface="Söhne"/>
              </a:rPr>
              <a:t>Enterró a 2,000 personas }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chemeClr val="bg2"/>
                </a:solidFill>
                <a:effectLst/>
                <a:latin typeface="Söhne"/>
              </a:rPr>
              <a:t>Libero ceniza volcánica y escombro.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30 de octubre de 1998</a:t>
            </a:r>
            <a:endParaRPr lang="es-ES" sz="1400" b="0" i="0" dirty="0">
              <a:solidFill>
                <a:schemeClr val="bg2"/>
              </a:solidFill>
              <a:effectLst/>
              <a:latin typeface="Söhne"/>
            </a:endParaRPr>
          </a:p>
        </p:txBody>
      </p:sp>
      <p:sp>
        <p:nvSpPr>
          <p:cNvPr id="1201" name="Google Shape;1201;p53"/>
          <p:cNvSpPr/>
          <p:nvPr/>
        </p:nvSpPr>
        <p:spPr>
          <a:xfrm>
            <a:off x="7793042" y="3653695"/>
            <a:ext cx="152934" cy="170073"/>
          </a:xfrm>
          <a:custGeom>
            <a:avLst/>
            <a:gdLst/>
            <a:ahLst/>
            <a:cxnLst/>
            <a:rect l="l" t="t" r="r" b="b"/>
            <a:pathLst>
              <a:path w="3016" h="3354" extrusionOk="0">
                <a:moveTo>
                  <a:pt x="1820" y="0"/>
                </a:moveTo>
                <a:cubicBezTo>
                  <a:pt x="1747" y="0"/>
                  <a:pt x="1616" y="218"/>
                  <a:pt x="1393" y="835"/>
                </a:cubicBezTo>
                <a:cubicBezTo>
                  <a:pt x="1393" y="835"/>
                  <a:pt x="1170" y="504"/>
                  <a:pt x="1025" y="504"/>
                </a:cubicBezTo>
                <a:cubicBezTo>
                  <a:pt x="905" y="504"/>
                  <a:pt x="839" y="727"/>
                  <a:pt x="991" y="1540"/>
                </a:cubicBezTo>
                <a:cubicBezTo>
                  <a:pt x="991" y="1540"/>
                  <a:pt x="744" y="1380"/>
                  <a:pt x="544" y="1380"/>
                </a:cubicBezTo>
                <a:cubicBezTo>
                  <a:pt x="323" y="1380"/>
                  <a:pt x="161" y="1574"/>
                  <a:pt x="453" y="2390"/>
                </a:cubicBezTo>
                <a:cubicBezTo>
                  <a:pt x="453" y="2390"/>
                  <a:pt x="0" y="3195"/>
                  <a:pt x="1385" y="3351"/>
                </a:cubicBezTo>
                <a:cubicBezTo>
                  <a:pt x="1402" y="3353"/>
                  <a:pt x="1420" y="3353"/>
                  <a:pt x="1438" y="3353"/>
                </a:cubicBezTo>
                <a:cubicBezTo>
                  <a:pt x="2046" y="3353"/>
                  <a:pt x="3016" y="2283"/>
                  <a:pt x="1755" y="2283"/>
                </a:cubicBezTo>
                <a:cubicBezTo>
                  <a:pt x="1755" y="2283"/>
                  <a:pt x="2743" y="1034"/>
                  <a:pt x="2324" y="1034"/>
                </a:cubicBezTo>
                <a:cubicBezTo>
                  <a:pt x="2236" y="1034"/>
                  <a:pt x="2084" y="1090"/>
                  <a:pt x="1845" y="1226"/>
                </a:cubicBezTo>
                <a:cubicBezTo>
                  <a:pt x="1845" y="1226"/>
                  <a:pt x="1995" y="0"/>
                  <a:pt x="182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2" name="Google Shape;1202;p53"/>
          <p:cNvSpPr/>
          <p:nvPr/>
        </p:nvSpPr>
        <p:spPr>
          <a:xfrm>
            <a:off x="7841365" y="3793949"/>
            <a:ext cx="20891" cy="78799"/>
          </a:xfrm>
          <a:custGeom>
            <a:avLst/>
            <a:gdLst/>
            <a:ahLst/>
            <a:cxnLst/>
            <a:rect l="l" t="t" r="r" b="b"/>
            <a:pathLst>
              <a:path w="412" h="1554" extrusionOk="0">
                <a:moveTo>
                  <a:pt x="277" y="1"/>
                </a:moveTo>
                <a:cubicBezTo>
                  <a:pt x="208" y="598"/>
                  <a:pt x="137" y="1025"/>
                  <a:pt x="1" y="1529"/>
                </a:cubicBezTo>
                <a:lnTo>
                  <a:pt x="134" y="1553"/>
                </a:lnTo>
                <a:lnTo>
                  <a:pt x="411" y="25"/>
                </a:lnTo>
                <a:lnTo>
                  <a:pt x="27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1199;p53">
            <a:extLst>
              <a:ext uri="{FF2B5EF4-FFF2-40B4-BE49-F238E27FC236}">
                <a16:creationId xmlns:a16="http://schemas.microsoft.com/office/drawing/2014/main" id="{D92F818B-036B-701B-FD6A-A7A72CD0CA27}"/>
              </a:ext>
            </a:extLst>
          </p:cNvPr>
          <p:cNvSpPr txBox="1">
            <a:spLocks/>
          </p:cNvSpPr>
          <p:nvPr/>
        </p:nvSpPr>
        <p:spPr>
          <a:xfrm>
            <a:off x="584936" y="2314763"/>
            <a:ext cx="3987063" cy="8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ondrina Solid"/>
              <a:buNone/>
              <a:defRPr sz="4800" b="0" i="0" u="none" strike="noStrike" cap="none">
                <a:solidFill>
                  <a:schemeClr val="dk1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 sz="3200" b="1" dirty="0">
                <a:latin typeface="Söhne"/>
              </a:rPr>
              <a:t>Causas del desastre</a:t>
            </a:r>
            <a:endParaRPr lang="es-ES" sz="3200" dirty="0"/>
          </a:p>
        </p:txBody>
      </p:sp>
      <p:sp>
        <p:nvSpPr>
          <p:cNvPr id="3" name="Google Shape;1200;p53">
            <a:extLst>
              <a:ext uri="{FF2B5EF4-FFF2-40B4-BE49-F238E27FC236}">
                <a16:creationId xmlns:a16="http://schemas.microsoft.com/office/drawing/2014/main" id="{CCAEBB68-8AFE-804E-8902-C49E96784E83}"/>
              </a:ext>
            </a:extLst>
          </p:cNvPr>
          <p:cNvSpPr txBox="1">
            <a:spLocks/>
          </p:cNvSpPr>
          <p:nvPr/>
        </p:nvSpPr>
        <p:spPr>
          <a:xfrm>
            <a:off x="48323" y="2571750"/>
            <a:ext cx="4115768" cy="19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/>
                </a:solidFill>
                <a:latin typeface="Söhne"/>
              </a:rPr>
              <a:t>Falta de conocimiento geológico peligroso y de la población en riesgo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/>
                </a:solidFill>
                <a:latin typeface="Söhne"/>
              </a:rPr>
              <a:t>Medidas poli económicas para la limitación de desarrollo  </a:t>
            </a:r>
          </a:p>
        </p:txBody>
      </p:sp>
      <p:pic>
        <p:nvPicPr>
          <p:cNvPr id="4100" name="Picture 4" descr="Volcán Casita">
            <a:extLst>
              <a:ext uri="{FF2B5EF4-FFF2-40B4-BE49-F238E27FC236}">
                <a16:creationId xmlns:a16="http://schemas.microsoft.com/office/drawing/2014/main" id="{AB6FC933-C8B7-182D-7289-13DC64FA07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7811" y="1004234"/>
            <a:ext cx="4749574" cy="3135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9966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6CB130-CAF8-2228-C4CF-5C6A87404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Cambio global por los desastres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3921149-B68A-C316-8063-F6D642C291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5072" y="3471672"/>
            <a:ext cx="7704000" cy="77114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MX" sz="1600" dirty="0"/>
              <a:t>Creación del </a:t>
            </a:r>
            <a:r>
              <a:rPr lang="es-ES" sz="1600" dirty="0"/>
              <a:t>Grupo Consultivo para la Reconstrucción y Transformación de Centroamérica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sz="1600" dirty="0"/>
              <a:t>"Declaración de Estocolmo y con ello el establecimiento de 6 objetivos: </a:t>
            </a:r>
            <a:endParaRPr lang="es-MX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s-MX" dirty="0"/>
              <a:t>Reducir la vulnerabilidad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MX" dirty="0"/>
              <a:t>Reconstruir y transformar con transparencia y buen gobierno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MX" dirty="0"/>
              <a:t>Democracia y gobernanza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MX" dirty="0"/>
              <a:t>Respetar los derechos humanos como objetivo permanente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MX" dirty="0"/>
              <a:t>Reducir la carga de la deuda externa de la región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MX" dirty="0"/>
              <a:t>Coordinar los esfuerzos de los países donantes a prioridad de los países receptores</a:t>
            </a:r>
          </a:p>
        </p:txBody>
      </p:sp>
    </p:spTree>
    <p:extLst>
      <p:ext uri="{BB962C8B-B14F-4D97-AF65-F5344CB8AC3E}">
        <p14:creationId xmlns:p14="http://schemas.microsoft.com/office/powerpoint/2010/main" val="24001147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51"/>
          <p:cNvSpPr txBox="1">
            <a:spLocks noGrp="1"/>
          </p:cNvSpPr>
          <p:nvPr>
            <p:ph type="title"/>
          </p:nvPr>
        </p:nvSpPr>
        <p:spPr>
          <a:xfrm>
            <a:off x="254694" y="2174400"/>
            <a:ext cx="4864122" cy="79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 b="1" i="0" dirty="0">
                <a:solidFill>
                  <a:schemeClr val="tx1"/>
                </a:solidFill>
                <a:effectLst/>
                <a:latin typeface="Söhne"/>
              </a:rPr>
              <a:t>2005, Nueva Orleans, EE.UU: Transformación Negada por la Dilución Política.</a:t>
            </a:r>
            <a:endParaRPr sz="2800" b="1" dirty="0">
              <a:solidFill>
                <a:schemeClr val="tx1"/>
              </a:solidFill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D97D2E1-57F2-8222-BB9A-0E8828B721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3744" y="172787"/>
            <a:ext cx="3655562" cy="47979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48"/>
          <p:cNvSpPr txBox="1">
            <a:spLocks noGrp="1"/>
          </p:cNvSpPr>
          <p:nvPr>
            <p:ph type="body" idx="1"/>
          </p:nvPr>
        </p:nvSpPr>
        <p:spPr>
          <a:xfrm>
            <a:off x="720000" y="800855"/>
            <a:ext cx="7704000" cy="12684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39700" indent="0" algn="l">
              <a:buNone/>
            </a:pPr>
            <a:endParaRPr lang="es-ES" sz="1400" b="0" i="0" dirty="0">
              <a:solidFill>
                <a:schemeClr val="bg2"/>
              </a:solidFill>
              <a:effectLst/>
              <a:latin typeface="Söhne"/>
            </a:endParaRP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/>
                </a:solidFill>
                <a:latin typeface="Söhne"/>
              </a:rPr>
              <a:t>Katrina se ha convertido en un hecho que ha marcado la historia de Estados Unidos. Demostrando las profundas determinantes sociales y la capacidad de adaptación, así como la incapacidad de responder el desastre y a la recuperación.</a:t>
            </a: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/>
                </a:solidFill>
                <a:latin typeface="Söhne"/>
              </a:rPr>
              <a:t>El desastre generó dudas sobre la legitimidad de los políticos locales y nacionales, conduciendo reformas en los sistemas técnicos y administrativos.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8270AA3-3873-8A79-E880-F4F118A486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4575" y="2360841"/>
            <a:ext cx="4514850" cy="23526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4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latin typeface="Söhne"/>
              </a:rPr>
              <a:t>Antecedentes</a:t>
            </a:r>
            <a:endParaRPr lang="es-ES" b="1" i="0" dirty="0">
              <a:effectLst/>
              <a:latin typeface="Söhne"/>
            </a:endParaRPr>
          </a:p>
        </p:txBody>
      </p:sp>
      <p:sp>
        <p:nvSpPr>
          <p:cNvPr id="731" name="Google Shape;731;p49"/>
          <p:cNvSpPr txBox="1">
            <a:spLocks noGrp="1"/>
          </p:cNvSpPr>
          <p:nvPr>
            <p:ph type="body" idx="1"/>
          </p:nvPr>
        </p:nvSpPr>
        <p:spPr>
          <a:xfrm>
            <a:off x="5077342" y="1371068"/>
            <a:ext cx="3766649" cy="33589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s-ES" sz="2000" b="0" i="0" dirty="0">
                <a:solidFill>
                  <a:schemeClr val="bg2"/>
                </a:solidFill>
                <a:effectLst/>
                <a:latin typeface="Söhne"/>
              </a:rPr>
              <a:t>La in</a:t>
            </a:r>
            <a:r>
              <a:rPr lang="es-ES" sz="2000" dirty="0">
                <a:solidFill>
                  <a:schemeClr val="bg2"/>
                </a:solidFill>
                <a:latin typeface="Söhne"/>
              </a:rPr>
              <a:t>equidad racial fue un factor importante en el desastre de Katrina.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000" b="0" i="0" dirty="0">
                <a:solidFill>
                  <a:schemeClr val="bg2"/>
                </a:solidFill>
                <a:effectLst/>
                <a:latin typeface="Söhne"/>
              </a:rPr>
              <a:t>Población afrodescendiente analfabeta del 40%, Luisiana como el tercer estado con peores salarios para los maestros, deserción escolar y jóvenes en prisión.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E1A5843-AC61-89B1-15A0-8C1B32A597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09" y="1371068"/>
            <a:ext cx="4655813" cy="31156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51"/>
          <p:cNvSpPr txBox="1">
            <a:spLocks noGrp="1"/>
          </p:cNvSpPr>
          <p:nvPr>
            <p:ph type="title"/>
          </p:nvPr>
        </p:nvSpPr>
        <p:spPr>
          <a:xfrm>
            <a:off x="611122" y="2651513"/>
            <a:ext cx="4287000" cy="79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 b="1" i="0" dirty="0">
                <a:solidFill>
                  <a:schemeClr val="tx1"/>
                </a:solidFill>
                <a:effectLst/>
                <a:latin typeface="Söhne"/>
              </a:rPr>
              <a:t>Estudio de caso: 1970, East </a:t>
            </a:r>
            <a:r>
              <a:rPr lang="es-ES" sz="2800" b="1" i="0" dirty="0" err="1">
                <a:solidFill>
                  <a:schemeClr val="tx1"/>
                </a:solidFill>
                <a:effectLst/>
                <a:latin typeface="Söhne"/>
              </a:rPr>
              <a:t>Pakistan</a:t>
            </a:r>
            <a:r>
              <a:rPr lang="es-ES" sz="2800" b="1" i="0" dirty="0">
                <a:solidFill>
                  <a:schemeClr val="tx1"/>
                </a:solidFill>
                <a:effectLst/>
                <a:latin typeface="Söhne"/>
              </a:rPr>
              <a:t> (Bangladesh) y el Ciclón </a:t>
            </a:r>
            <a:r>
              <a:rPr lang="es-ES" sz="2800" b="1" i="0" dirty="0" err="1">
                <a:solidFill>
                  <a:schemeClr val="tx1"/>
                </a:solidFill>
                <a:effectLst/>
                <a:latin typeface="Söhne"/>
              </a:rPr>
              <a:t>Bhola</a:t>
            </a:r>
            <a:endParaRPr sz="2800" b="1" dirty="0">
              <a:solidFill>
                <a:schemeClr val="tx1"/>
              </a:solidFill>
            </a:endParaRPr>
          </a:p>
        </p:txBody>
      </p:sp>
      <p:pic>
        <p:nvPicPr>
          <p:cNvPr id="2050" name="Picture 2" descr="El huracán más mortífero de la historia. Ciclón Bhola 1970">
            <a:extLst>
              <a:ext uri="{FF2B5EF4-FFF2-40B4-BE49-F238E27FC236}">
                <a16:creationId xmlns:a16="http://schemas.microsoft.com/office/drawing/2014/main" id="{99089207-9F2F-0D15-0DE3-2967FAC000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853" y="1665249"/>
            <a:ext cx="3853439" cy="2568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53"/>
          <p:cNvSpPr txBox="1">
            <a:spLocks noGrp="1"/>
          </p:cNvSpPr>
          <p:nvPr>
            <p:ph type="title"/>
          </p:nvPr>
        </p:nvSpPr>
        <p:spPr>
          <a:xfrm>
            <a:off x="2061448" y="294277"/>
            <a:ext cx="5021103" cy="88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b="1" i="0" dirty="0">
                <a:effectLst/>
                <a:latin typeface="Söhne"/>
              </a:rPr>
              <a:t>Causas</a:t>
            </a:r>
            <a:endParaRPr sz="3200" dirty="0"/>
          </a:p>
        </p:txBody>
      </p:sp>
      <p:sp>
        <p:nvSpPr>
          <p:cNvPr id="1200" name="Google Shape;1200;p53"/>
          <p:cNvSpPr txBox="1">
            <a:spLocks noGrp="1"/>
          </p:cNvSpPr>
          <p:nvPr>
            <p:ph type="subTitle" idx="1"/>
          </p:nvPr>
        </p:nvSpPr>
        <p:spPr>
          <a:xfrm>
            <a:off x="313055" y="1422399"/>
            <a:ext cx="3954146" cy="30211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/>
                </a:solidFill>
                <a:latin typeface="Söhne"/>
              </a:rPr>
              <a:t>La privatización de la Agencia Federal para la Gestión de Emergencias (FEMA).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/>
                </a:solidFill>
                <a:latin typeface="Söhne"/>
              </a:rPr>
              <a:t>La creación del Canal Mr. </a:t>
            </a:r>
            <a:r>
              <a:rPr lang="es-ES" dirty="0" err="1">
                <a:solidFill>
                  <a:schemeClr val="bg2"/>
                </a:solidFill>
                <a:latin typeface="Söhne"/>
              </a:rPr>
              <a:t>Go</a:t>
            </a:r>
            <a:r>
              <a:rPr lang="es-ES" dirty="0">
                <a:solidFill>
                  <a:schemeClr val="bg2"/>
                </a:solidFill>
                <a:latin typeface="Söhne"/>
              </a:rPr>
              <a:t> en 1950, erosionado con el paso del tiempo.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/>
                </a:solidFill>
                <a:latin typeface="Söhne"/>
              </a:rPr>
              <a:t>Sistema de diques ineficiente.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/>
                </a:solidFill>
                <a:latin typeface="Söhne"/>
              </a:rPr>
              <a:t>La falta de comprensión de los sistemas ecológicos por parte del</a:t>
            </a:r>
            <a:r>
              <a:rPr lang="es-ES" sz="1600" dirty="0">
                <a:solidFill>
                  <a:schemeClr val="bg2"/>
                </a:solidFill>
                <a:latin typeface="Söhne"/>
              </a:rPr>
              <a:t> </a:t>
            </a:r>
            <a:r>
              <a:rPr lang="es-ES" dirty="0">
                <a:solidFill>
                  <a:schemeClr val="bg2"/>
                </a:solidFill>
                <a:latin typeface="Söhne"/>
              </a:rPr>
              <a:t>Cuerpo de Ingenieros del Ejército.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/>
                </a:solidFill>
                <a:latin typeface="Söhne"/>
              </a:rPr>
              <a:t>Comercialización de los humedales por parte de las</a:t>
            </a:r>
            <a:r>
              <a:rPr lang="es-ES" dirty="0">
                <a:solidFill>
                  <a:schemeClr val="bg2"/>
                </a:solidFill>
                <a:latin typeface="Söhne"/>
              </a:rPr>
              <a:t> últimas administraciones.</a:t>
            </a:r>
            <a:endParaRPr lang="es-ES" sz="1600" dirty="0">
              <a:solidFill>
                <a:schemeClr val="bg2"/>
              </a:solidFill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endParaRPr lang="es-ES" sz="1600" dirty="0">
              <a:solidFill>
                <a:schemeClr val="bg2"/>
              </a:solidFill>
              <a:latin typeface="Söhne"/>
            </a:endParaRPr>
          </a:p>
        </p:txBody>
      </p:sp>
      <p:sp>
        <p:nvSpPr>
          <p:cNvPr id="1201" name="Google Shape;1201;p53"/>
          <p:cNvSpPr/>
          <p:nvPr/>
        </p:nvSpPr>
        <p:spPr>
          <a:xfrm>
            <a:off x="7793042" y="3653695"/>
            <a:ext cx="152934" cy="170073"/>
          </a:xfrm>
          <a:custGeom>
            <a:avLst/>
            <a:gdLst/>
            <a:ahLst/>
            <a:cxnLst/>
            <a:rect l="l" t="t" r="r" b="b"/>
            <a:pathLst>
              <a:path w="3016" h="3354" extrusionOk="0">
                <a:moveTo>
                  <a:pt x="1820" y="0"/>
                </a:moveTo>
                <a:cubicBezTo>
                  <a:pt x="1747" y="0"/>
                  <a:pt x="1616" y="218"/>
                  <a:pt x="1393" y="835"/>
                </a:cubicBezTo>
                <a:cubicBezTo>
                  <a:pt x="1393" y="835"/>
                  <a:pt x="1170" y="504"/>
                  <a:pt x="1025" y="504"/>
                </a:cubicBezTo>
                <a:cubicBezTo>
                  <a:pt x="905" y="504"/>
                  <a:pt x="839" y="727"/>
                  <a:pt x="991" y="1540"/>
                </a:cubicBezTo>
                <a:cubicBezTo>
                  <a:pt x="991" y="1540"/>
                  <a:pt x="744" y="1380"/>
                  <a:pt x="544" y="1380"/>
                </a:cubicBezTo>
                <a:cubicBezTo>
                  <a:pt x="323" y="1380"/>
                  <a:pt x="161" y="1574"/>
                  <a:pt x="453" y="2390"/>
                </a:cubicBezTo>
                <a:cubicBezTo>
                  <a:pt x="453" y="2390"/>
                  <a:pt x="0" y="3195"/>
                  <a:pt x="1385" y="3351"/>
                </a:cubicBezTo>
                <a:cubicBezTo>
                  <a:pt x="1402" y="3353"/>
                  <a:pt x="1420" y="3353"/>
                  <a:pt x="1438" y="3353"/>
                </a:cubicBezTo>
                <a:cubicBezTo>
                  <a:pt x="2046" y="3353"/>
                  <a:pt x="3016" y="2283"/>
                  <a:pt x="1755" y="2283"/>
                </a:cubicBezTo>
                <a:cubicBezTo>
                  <a:pt x="1755" y="2283"/>
                  <a:pt x="2743" y="1034"/>
                  <a:pt x="2324" y="1034"/>
                </a:cubicBezTo>
                <a:cubicBezTo>
                  <a:pt x="2236" y="1034"/>
                  <a:pt x="2084" y="1090"/>
                  <a:pt x="1845" y="1226"/>
                </a:cubicBezTo>
                <a:cubicBezTo>
                  <a:pt x="1845" y="1226"/>
                  <a:pt x="1995" y="0"/>
                  <a:pt x="182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2" name="Google Shape;1202;p53"/>
          <p:cNvSpPr/>
          <p:nvPr/>
        </p:nvSpPr>
        <p:spPr>
          <a:xfrm>
            <a:off x="7841365" y="3793949"/>
            <a:ext cx="20891" cy="78799"/>
          </a:xfrm>
          <a:custGeom>
            <a:avLst/>
            <a:gdLst/>
            <a:ahLst/>
            <a:cxnLst/>
            <a:rect l="l" t="t" r="r" b="b"/>
            <a:pathLst>
              <a:path w="412" h="1554" extrusionOk="0">
                <a:moveTo>
                  <a:pt x="277" y="1"/>
                </a:moveTo>
                <a:cubicBezTo>
                  <a:pt x="208" y="598"/>
                  <a:pt x="137" y="1025"/>
                  <a:pt x="1" y="1529"/>
                </a:cubicBezTo>
                <a:lnTo>
                  <a:pt x="134" y="1553"/>
                </a:lnTo>
                <a:lnTo>
                  <a:pt x="411" y="25"/>
                </a:lnTo>
                <a:lnTo>
                  <a:pt x="27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738C14F8-6AED-0CC2-C9D4-CF4C4F7EA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9" y="1422399"/>
            <a:ext cx="4438714" cy="30211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8" name="Google Shape;1718;p59"/>
          <p:cNvSpPr txBox="1">
            <a:spLocks noGrp="1"/>
          </p:cNvSpPr>
          <p:nvPr>
            <p:ph type="title"/>
          </p:nvPr>
        </p:nvSpPr>
        <p:spPr>
          <a:xfrm>
            <a:off x="2290050" y="351707"/>
            <a:ext cx="4563900" cy="61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i="0" dirty="0">
                <a:effectLst/>
                <a:latin typeface="Söhne"/>
              </a:rPr>
              <a:t>Consecuencias</a:t>
            </a:r>
            <a:endParaRPr dirty="0"/>
          </a:p>
        </p:txBody>
      </p:sp>
      <p:sp>
        <p:nvSpPr>
          <p:cNvPr id="1719" name="Google Shape;1719;p59"/>
          <p:cNvSpPr txBox="1">
            <a:spLocks noGrp="1"/>
          </p:cNvSpPr>
          <p:nvPr>
            <p:ph type="subTitle" idx="1"/>
          </p:nvPr>
        </p:nvSpPr>
        <p:spPr>
          <a:xfrm>
            <a:off x="4978400" y="1398940"/>
            <a:ext cx="3996266" cy="339285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s-ES" sz="2000" b="0" i="0" dirty="0">
                <a:solidFill>
                  <a:schemeClr val="bg2"/>
                </a:solidFill>
                <a:effectLst/>
                <a:latin typeface="Söhne"/>
              </a:rPr>
              <a:t>Diques rotos antes de que llegue el huracán.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bg2"/>
                </a:solidFill>
                <a:latin typeface="Söhne"/>
              </a:rPr>
              <a:t>Más de 1,500 muertos en la metrópoli.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sz="2000" b="0" i="0" dirty="0">
                <a:solidFill>
                  <a:schemeClr val="bg2"/>
                </a:solidFill>
                <a:effectLst/>
                <a:latin typeface="Söhne"/>
              </a:rPr>
              <a:t>Difusión distinta entre afectados afroamericanos y blancos.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bg2"/>
                </a:solidFill>
                <a:latin typeface="Söhne"/>
              </a:rPr>
              <a:t>Culpabilización de las víctimas.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sz="2000" b="0" i="0" dirty="0">
                <a:solidFill>
                  <a:schemeClr val="bg2"/>
                </a:solidFill>
                <a:effectLst/>
                <a:latin typeface="Söhne"/>
              </a:rPr>
              <a:t>Poli</a:t>
            </a:r>
            <a:r>
              <a:rPr lang="es-ES" sz="2000" dirty="0">
                <a:solidFill>
                  <a:schemeClr val="bg2"/>
                </a:solidFill>
                <a:latin typeface="Söhne"/>
              </a:rPr>
              <a:t>tización.</a:t>
            </a:r>
            <a:endParaRPr lang="es-ES" sz="2000" b="0" i="0" dirty="0">
              <a:solidFill>
                <a:schemeClr val="bg2"/>
              </a:solidFill>
              <a:effectLst/>
              <a:latin typeface="Söhne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0F56AA2-BBAE-5AD3-8A3D-C9B63B2614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675" y="1520125"/>
            <a:ext cx="4740725" cy="315048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4" name="Google Shape;2084;p67"/>
          <p:cNvSpPr txBox="1">
            <a:spLocks noGrp="1"/>
          </p:cNvSpPr>
          <p:nvPr>
            <p:ph type="subTitle" idx="1"/>
          </p:nvPr>
        </p:nvSpPr>
        <p:spPr>
          <a:xfrm>
            <a:off x="547663" y="1138061"/>
            <a:ext cx="4464603" cy="35694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chemeClr val="bg2"/>
                </a:solidFill>
                <a:effectLst/>
                <a:latin typeface="Söhne"/>
              </a:rPr>
              <a:t>Falta de adaptación y mitigación; razones como la falta de un grupo de presión, confusiones de los que se necesita para mejorar el desempeño en las políticas y limitaciones políticas para adoptar medidas efectivas.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/>
                </a:solidFill>
                <a:latin typeface="Söhne"/>
              </a:rPr>
              <a:t>Siguen sin haber una política un replanteamiento en la política de desarrollo.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chemeClr val="bg2"/>
                </a:solidFill>
                <a:effectLst/>
                <a:latin typeface="Söhne"/>
              </a:rPr>
              <a:t>Desviación de re</a:t>
            </a:r>
            <a:r>
              <a:rPr lang="es-ES" dirty="0">
                <a:solidFill>
                  <a:schemeClr val="bg2"/>
                </a:solidFill>
                <a:latin typeface="Söhne"/>
              </a:rPr>
              <a:t>cursos y atención política en la gestión de riesgos.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chemeClr val="bg2"/>
                </a:solidFill>
                <a:effectLst/>
                <a:latin typeface="Söhne"/>
              </a:rPr>
              <a:t>Decremento en la confianza del gobierno y la gobernanza.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/>
                </a:solidFill>
                <a:latin typeface="Söhne"/>
              </a:rPr>
              <a:t>Sensación de que el sistema está podrido y no los individuos en ella.</a:t>
            </a:r>
            <a:endParaRPr lang="es-ES" b="0" i="0" dirty="0">
              <a:solidFill>
                <a:schemeClr val="bg2"/>
              </a:solidFill>
              <a:effectLst/>
              <a:latin typeface="Söhne"/>
            </a:endParaRPr>
          </a:p>
        </p:txBody>
      </p:sp>
      <p:sp>
        <p:nvSpPr>
          <p:cNvPr id="2085" name="Google Shape;2085;p67"/>
          <p:cNvSpPr txBox="1">
            <a:spLocks noGrp="1"/>
          </p:cNvSpPr>
          <p:nvPr>
            <p:ph type="title"/>
          </p:nvPr>
        </p:nvSpPr>
        <p:spPr>
          <a:xfrm>
            <a:off x="2610708" y="265521"/>
            <a:ext cx="3922583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 dirty="0"/>
              <a:t>Legado Post-Katrina</a:t>
            </a:r>
            <a:endParaRPr sz="3600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8F9E1FFE-296C-3886-51A0-1AAE027FE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2266" y="1476728"/>
            <a:ext cx="3857625" cy="2571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6" name="Google Shape;3186;p81"/>
          <p:cNvSpPr txBox="1">
            <a:spLocks noGrp="1"/>
          </p:cNvSpPr>
          <p:nvPr>
            <p:ph type="subTitle" idx="1"/>
          </p:nvPr>
        </p:nvSpPr>
        <p:spPr>
          <a:xfrm>
            <a:off x="151175" y="1352174"/>
            <a:ext cx="8841649" cy="325632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s-ES" sz="2000" b="0" i="0" dirty="0">
                <a:solidFill>
                  <a:schemeClr val="bg2"/>
                </a:solidFill>
                <a:effectLst/>
                <a:latin typeface="Söhne"/>
              </a:rPr>
              <a:t>Estos casos nos muestran que la toma de decisiones para la gestión de riesgo no es solo una cuestión técnica, si no también está marcada por las turbulencias políticas.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sz="2000" b="0" i="0" dirty="0">
                <a:solidFill>
                  <a:schemeClr val="bg2"/>
                </a:solidFill>
                <a:effectLst/>
                <a:latin typeface="Söhne"/>
              </a:rPr>
              <a:t>El contexto es fundamental para juzgar la adaptación en un espacio para una transformación progresiva.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bg2"/>
                </a:solidFill>
                <a:latin typeface="Söhne"/>
              </a:rPr>
              <a:t>La adaptación no solo puede defenderse a través de políticas instrumentales, sino también como parte de una reacción cultural más difusa del riesgo.</a:t>
            </a:r>
            <a:endParaRPr lang="es-ES" sz="2000" b="0" i="0" dirty="0">
              <a:solidFill>
                <a:schemeClr val="bg2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s-ES" sz="1600" b="0" i="0" dirty="0">
              <a:solidFill>
                <a:schemeClr val="bg2"/>
              </a:solidFill>
              <a:effectLst/>
              <a:latin typeface="Söhne"/>
            </a:endParaRPr>
          </a:p>
          <a:p>
            <a:pPr marL="139701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3187" name="Google Shape;3187;p81"/>
          <p:cNvSpPr txBox="1">
            <a:spLocks noGrp="1"/>
          </p:cNvSpPr>
          <p:nvPr>
            <p:ph type="title" idx="2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b="1" i="0" dirty="0">
                <a:effectLst/>
                <a:latin typeface="Söhne"/>
              </a:rPr>
              <a:t>Conclusiones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l huracán más mortífero de la historia. Ciclón Bhola 1970">
            <a:extLst>
              <a:ext uri="{FF2B5EF4-FFF2-40B4-BE49-F238E27FC236}">
                <a16:creationId xmlns:a16="http://schemas.microsoft.com/office/drawing/2014/main" id="{61C74662-D1DA-29CD-5C6B-5440C380A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101" y="408413"/>
            <a:ext cx="7781859" cy="432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9346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4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i="0" dirty="0">
                <a:effectLst/>
                <a:latin typeface="Söhne"/>
              </a:rPr>
              <a:t>Impacto del Ciclón </a:t>
            </a:r>
            <a:r>
              <a:rPr lang="es-ES" b="1" i="0" dirty="0" err="1">
                <a:effectLst/>
                <a:latin typeface="Söhne"/>
              </a:rPr>
              <a:t>Bhola</a:t>
            </a:r>
            <a:r>
              <a:rPr lang="es-ES" b="1" i="0" dirty="0">
                <a:effectLst/>
                <a:latin typeface="Söhne"/>
              </a:rPr>
              <a:t> en la Política</a:t>
            </a:r>
            <a:endParaRPr dirty="0"/>
          </a:p>
        </p:txBody>
      </p:sp>
      <p:sp>
        <p:nvSpPr>
          <p:cNvPr id="731" name="Google Shape;731;p49"/>
          <p:cNvSpPr txBox="1">
            <a:spLocks noGrp="1"/>
          </p:cNvSpPr>
          <p:nvPr>
            <p:ph type="body" idx="1"/>
          </p:nvPr>
        </p:nvSpPr>
        <p:spPr>
          <a:xfrm>
            <a:off x="683149" y="1235602"/>
            <a:ext cx="3489900" cy="301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s-ES" sz="1600" b="0" i="0" dirty="0">
                <a:solidFill>
                  <a:schemeClr val="bg2"/>
                </a:solidFill>
                <a:effectLst/>
                <a:latin typeface="Söhne"/>
              </a:rPr>
              <a:t>El Ciclón </a:t>
            </a:r>
            <a:r>
              <a:rPr lang="es-ES" sz="1600" b="0" i="0" dirty="0" err="1">
                <a:solidFill>
                  <a:schemeClr val="bg2"/>
                </a:solidFill>
                <a:effectLst/>
                <a:latin typeface="Söhne"/>
              </a:rPr>
              <a:t>Bhola</a:t>
            </a:r>
            <a:r>
              <a:rPr lang="es-ES" sz="1600" b="0" i="0" dirty="0">
                <a:solidFill>
                  <a:schemeClr val="bg2"/>
                </a:solidFill>
                <a:effectLst/>
                <a:latin typeface="Söhne"/>
              </a:rPr>
              <a:t> tuvo un impacto devastador en la política de East </a:t>
            </a:r>
            <a:r>
              <a:rPr lang="es-ES" sz="1600" b="0" i="0" dirty="0" err="1">
                <a:solidFill>
                  <a:schemeClr val="bg2"/>
                </a:solidFill>
                <a:effectLst/>
                <a:latin typeface="Söhne"/>
              </a:rPr>
              <a:t>Pakistan</a:t>
            </a:r>
            <a:r>
              <a:rPr lang="es-ES" sz="1600" b="0" i="0" dirty="0">
                <a:solidFill>
                  <a:schemeClr val="bg2"/>
                </a:solidFill>
                <a:effectLst/>
                <a:latin typeface="Söhne"/>
              </a:rPr>
              <a:t> (Bangladesh) al exponer la incapacidad del gobierno central para responder eficazmente al desastre.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600" b="0" i="0" dirty="0">
                <a:solidFill>
                  <a:schemeClr val="bg2"/>
                </a:solidFill>
                <a:effectLst/>
                <a:latin typeface="Söhne"/>
              </a:rPr>
              <a:t>La falta de respuesta adecuada del gobierno central provocó un aumento en el apoyo a la Liga </a:t>
            </a:r>
            <a:r>
              <a:rPr lang="es-ES" sz="1600" b="0" i="0" dirty="0" err="1">
                <a:solidFill>
                  <a:schemeClr val="bg2"/>
                </a:solidFill>
                <a:effectLst/>
                <a:latin typeface="Söhne"/>
              </a:rPr>
              <a:t>Awami</a:t>
            </a:r>
            <a:r>
              <a:rPr lang="es-ES" sz="1600" b="0" i="0" dirty="0">
                <a:solidFill>
                  <a:schemeClr val="bg2"/>
                </a:solidFill>
                <a:effectLst/>
                <a:latin typeface="Söhne"/>
              </a:rPr>
              <a:t> y al movimiento de independencia de Bangladesh.</a:t>
            </a:r>
          </a:p>
        </p:txBody>
      </p:sp>
      <p:pic>
        <p:nvPicPr>
          <p:cNvPr id="4098" name="Picture 2" descr="La tormenta que cambió la configuración del planeta">
            <a:extLst>
              <a:ext uri="{FF2B5EF4-FFF2-40B4-BE49-F238E27FC236}">
                <a16:creationId xmlns:a16="http://schemas.microsoft.com/office/drawing/2014/main" id="{2B3485EF-556C-C0C4-7D6D-89078843A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8780" y="1376433"/>
            <a:ext cx="4861932" cy="2734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53"/>
          <p:cNvSpPr txBox="1">
            <a:spLocks noGrp="1"/>
          </p:cNvSpPr>
          <p:nvPr>
            <p:ph type="title"/>
          </p:nvPr>
        </p:nvSpPr>
        <p:spPr>
          <a:xfrm>
            <a:off x="592370" y="752931"/>
            <a:ext cx="4781583" cy="88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b="1" i="0" dirty="0">
                <a:effectLst/>
                <a:latin typeface="Söhne"/>
              </a:rPr>
              <a:t>Movimiento de Sucesión como Adaptación</a:t>
            </a:r>
            <a:endParaRPr sz="3200" dirty="0"/>
          </a:p>
        </p:txBody>
      </p:sp>
      <p:sp>
        <p:nvSpPr>
          <p:cNvPr id="1200" name="Google Shape;1200;p53"/>
          <p:cNvSpPr txBox="1">
            <a:spLocks noGrp="1"/>
          </p:cNvSpPr>
          <p:nvPr>
            <p:ph type="subTitle" idx="1"/>
          </p:nvPr>
        </p:nvSpPr>
        <p:spPr>
          <a:xfrm>
            <a:off x="-36901" y="2056823"/>
            <a:ext cx="4937540" cy="19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chemeClr val="bg2"/>
                </a:solidFill>
                <a:effectLst/>
                <a:latin typeface="Söhne"/>
              </a:rPr>
              <a:t>El movimiento de sucesión en East </a:t>
            </a:r>
            <a:r>
              <a:rPr lang="es-ES" b="0" i="0" dirty="0" err="1">
                <a:solidFill>
                  <a:schemeClr val="bg2"/>
                </a:solidFill>
                <a:effectLst/>
                <a:latin typeface="Söhne"/>
              </a:rPr>
              <a:t>Pakistan</a:t>
            </a:r>
            <a:r>
              <a:rPr lang="es-ES" b="0" i="0" dirty="0">
                <a:solidFill>
                  <a:schemeClr val="bg2"/>
                </a:solidFill>
                <a:effectLst/>
                <a:latin typeface="Söhne"/>
              </a:rPr>
              <a:t> (Bangladesh) puede considerarse como una forma de adaptación política a las condiciones adversas resultantes del Ciclón </a:t>
            </a:r>
            <a:r>
              <a:rPr lang="es-ES" b="0" i="0" dirty="0" err="1">
                <a:solidFill>
                  <a:schemeClr val="bg2"/>
                </a:solidFill>
                <a:effectLst/>
                <a:latin typeface="Söhne"/>
              </a:rPr>
              <a:t>Bhola</a:t>
            </a:r>
            <a:r>
              <a:rPr lang="es-ES" b="0" i="0" dirty="0">
                <a:solidFill>
                  <a:schemeClr val="bg2"/>
                </a:solidFill>
                <a:effectLst/>
                <a:latin typeface="Söhne"/>
              </a:rPr>
              <a:t> y la respuesta gubernamental insuficiente.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chemeClr val="bg2"/>
                </a:solidFill>
                <a:effectLst/>
                <a:latin typeface="Söhne"/>
              </a:rPr>
              <a:t>La Liga </a:t>
            </a:r>
            <a:r>
              <a:rPr lang="es-ES" b="0" i="0" dirty="0" err="1">
                <a:solidFill>
                  <a:schemeClr val="bg2"/>
                </a:solidFill>
                <a:effectLst/>
                <a:latin typeface="Söhne"/>
              </a:rPr>
              <a:t>Awami</a:t>
            </a:r>
            <a:r>
              <a:rPr lang="es-ES" b="0" i="0" dirty="0">
                <a:solidFill>
                  <a:schemeClr val="bg2"/>
                </a:solidFill>
                <a:effectLst/>
                <a:latin typeface="Söhne"/>
              </a:rPr>
              <a:t> ganó una abrumadora mayoría en las elecciones de 1970 y, finalmente, declaró la independencia de Bangladesh, buscando una adaptación política a través de la autonomía y la lucha por la autodeterminación.</a:t>
            </a:r>
          </a:p>
        </p:txBody>
      </p:sp>
      <p:sp>
        <p:nvSpPr>
          <p:cNvPr id="1201" name="Google Shape;1201;p53"/>
          <p:cNvSpPr/>
          <p:nvPr/>
        </p:nvSpPr>
        <p:spPr>
          <a:xfrm>
            <a:off x="7793042" y="3653695"/>
            <a:ext cx="152934" cy="170073"/>
          </a:xfrm>
          <a:custGeom>
            <a:avLst/>
            <a:gdLst/>
            <a:ahLst/>
            <a:cxnLst/>
            <a:rect l="l" t="t" r="r" b="b"/>
            <a:pathLst>
              <a:path w="3016" h="3354" extrusionOk="0">
                <a:moveTo>
                  <a:pt x="1820" y="0"/>
                </a:moveTo>
                <a:cubicBezTo>
                  <a:pt x="1747" y="0"/>
                  <a:pt x="1616" y="218"/>
                  <a:pt x="1393" y="835"/>
                </a:cubicBezTo>
                <a:cubicBezTo>
                  <a:pt x="1393" y="835"/>
                  <a:pt x="1170" y="504"/>
                  <a:pt x="1025" y="504"/>
                </a:cubicBezTo>
                <a:cubicBezTo>
                  <a:pt x="905" y="504"/>
                  <a:pt x="839" y="727"/>
                  <a:pt x="991" y="1540"/>
                </a:cubicBezTo>
                <a:cubicBezTo>
                  <a:pt x="991" y="1540"/>
                  <a:pt x="744" y="1380"/>
                  <a:pt x="544" y="1380"/>
                </a:cubicBezTo>
                <a:cubicBezTo>
                  <a:pt x="323" y="1380"/>
                  <a:pt x="161" y="1574"/>
                  <a:pt x="453" y="2390"/>
                </a:cubicBezTo>
                <a:cubicBezTo>
                  <a:pt x="453" y="2390"/>
                  <a:pt x="0" y="3195"/>
                  <a:pt x="1385" y="3351"/>
                </a:cubicBezTo>
                <a:cubicBezTo>
                  <a:pt x="1402" y="3353"/>
                  <a:pt x="1420" y="3353"/>
                  <a:pt x="1438" y="3353"/>
                </a:cubicBezTo>
                <a:cubicBezTo>
                  <a:pt x="2046" y="3353"/>
                  <a:pt x="3016" y="2283"/>
                  <a:pt x="1755" y="2283"/>
                </a:cubicBezTo>
                <a:cubicBezTo>
                  <a:pt x="1755" y="2283"/>
                  <a:pt x="2743" y="1034"/>
                  <a:pt x="2324" y="1034"/>
                </a:cubicBezTo>
                <a:cubicBezTo>
                  <a:pt x="2236" y="1034"/>
                  <a:pt x="2084" y="1090"/>
                  <a:pt x="1845" y="1226"/>
                </a:cubicBezTo>
                <a:cubicBezTo>
                  <a:pt x="1845" y="1226"/>
                  <a:pt x="1995" y="0"/>
                  <a:pt x="182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2" name="Google Shape;1202;p53"/>
          <p:cNvSpPr/>
          <p:nvPr/>
        </p:nvSpPr>
        <p:spPr>
          <a:xfrm>
            <a:off x="7841365" y="3793949"/>
            <a:ext cx="20891" cy="78799"/>
          </a:xfrm>
          <a:custGeom>
            <a:avLst/>
            <a:gdLst/>
            <a:ahLst/>
            <a:cxnLst/>
            <a:rect l="l" t="t" r="r" b="b"/>
            <a:pathLst>
              <a:path w="412" h="1554" extrusionOk="0">
                <a:moveTo>
                  <a:pt x="277" y="1"/>
                </a:moveTo>
                <a:cubicBezTo>
                  <a:pt x="208" y="598"/>
                  <a:pt x="137" y="1025"/>
                  <a:pt x="1" y="1529"/>
                </a:cubicBezTo>
                <a:lnTo>
                  <a:pt x="134" y="1553"/>
                </a:lnTo>
                <a:lnTo>
                  <a:pt x="411" y="25"/>
                </a:lnTo>
                <a:lnTo>
                  <a:pt x="27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122" name="Picture 2" descr="Ciclón Bhola - Wikipedia, la enciclopedia libre">
            <a:extLst>
              <a:ext uri="{FF2B5EF4-FFF2-40B4-BE49-F238E27FC236}">
                <a16:creationId xmlns:a16="http://schemas.microsoft.com/office/drawing/2014/main" id="{B5B4777E-F9C3-DBCA-7A2D-155B2A0E91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0639" y="1471961"/>
            <a:ext cx="4121632" cy="2659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8" name="Google Shape;1718;p59"/>
          <p:cNvSpPr txBox="1">
            <a:spLocks noGrp="1"/>
          </p:cNvSpPr>
          <p:nvPr>
            <p:ph type="title"/>
          </p:nvPr>
        </p:nvSpPr>
        <p:spPr>
          <a:xfrm>
            <a:off x="2014986" y="385573"/>
            <a:ext cx="4563900" cy="61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i="0" dirty="0">
                <a:effectLst/>
                <a:latin typeface="Söhne"/>
              </a:rPr>
              <a:t>Resiliencia y Capacidad de Adaptación</a:t>
            </a:r>
            <a:endParaRPr dirty="0"/>
          </a:p>
        </p:txBody>
      </p:sp>
      <p:sp>
        <p:nvSpPr>
          <p:cNvPr id="1719" name="Google Shape;1719;p59"/>
          <p:cNvSpPr txBox="1">
            <a:spLocks noGrp="1"/>
          </p:cNvSpPr>
          <p:nvPr>
            <p:ph type="subTitle" idx="1"/>
          </p:nvPr>
        </p:nvSpPr>
        <p:spPr>
          <a:xfrm>
            <a:off x="981179" y="768615"/>
            <a:ext cx="6497700" cy="265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s-ES" sz="2000" b="0" i="0" dirty="0">
                <a:solidFill>
                  <a:schemeClr val="bg2"/>
                </a:solidFill>
                <a:effectLst/>
                <a:latin typeface="Söhne"/>
              </a:rPr>
              <a:t>La resiliencia se refiere a la capacidad de una sociedad para resistir y recuperarse de los desastres.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sz="2000" b="0" i="0" dirty="0">
                <a:solidFill>
                  <a:schemeClr val="bg2"/>
                </a:solidFill>
                <a:effectLst/>
                <a:latin typeface="Söhne"/>
              </a:rPr>
              <a:t>En el caso de 1970, East </a:t>
            </a:r>
            <a:r>
              <a:rPr lang="es-ES" sz="2000" b="0" i="0" dirty="0" err="1">
                <a:solidFill>
                  <a:schemeClr val="bg2"/>
                </a:solidFill>
                <a:effectLst/>
                <a:latin typeface="Söhne"/>
              </a:rPr>
              <a:t>Pakistan</a:t>
            </a:r>
            <a:r>
              <a:rPr lang="es-ES" sz="2000" b="0" i="0" dirty="0">
                <a:solidFill>
                  <a:schemeClr val="bg2"/>
                </a:solidFill>
                <a:effectLst/>
                <a:latin typeface="Söhne"/>
              </a:rPr>
              <a:t> (Bangladesh), la falta de resiliencia y capacidad de adaptación por parte del gobierno central contribuyó a la escalada de la crisis después del Ciclón </a:t>
            </a:r>
            <a:r>
              <a:rPr lang="es-ES" sz="2000" b="0" i="0" dirty="0" err="1">
                <a:solidFill>
                  <a:schemeClr val="bg2"/>
                </a:solidFill>
                <a:effectLst/>
                <a:latin typeface="Söhne"/>
              </a:rPr>
              <a:t>Bhola</a:t>
            </a:r>
            <a:r>
              <a:rPr lang="es-ES" sz="2000" b="0" i="0" dirty="0">
                <a:solidFill>
                  <a:schemeClr val="bg2"/>
                </a:solidFill>
                <a:effectLst/>
                <a:latin typeface="Söhne"/>
              </a:rPr>
              <a:t>.</a:t>
            </a:r>
          </a:p>
        </p:txBody>
      </p:sp>
      <p:pic>
        <p:nvPicPr>
          <p:cNvPr id="1030" name="Picture 6" descr="Estrella Del Mar Millet Palomo: Ciclón Bhola">
            <a:extLst>
              <a:ext uri="{FF2B5EF4-FFF2-40B4-BE49-F238E27FC236}">
                <a16:creationId xmlns:a16="http://schemas.microsoft.com/office/drawing/2014/main" id="{171CDA1F-20FC-5052-58DA-53DC5ADB89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820" y="2908572"/>
            <a:ext cx="3285892" cy="2144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4" name="Google Shape;2084;p67"/>
          <p:cNvSpPr txBox="1">
            <a:spLocks noGrp="1"/>
          </p:cNvSpPr>
          <p:nvPr>
            <p:ph type="subTitle" idx="1"/>
          </p:nvPr>
        </p:nvSpPr>
        <p:spPr>
          <a:xfrm>
            <a:off x="-61936" y="2571750"/>
            <a:ext cx="4012248" cy="115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chemeClr val="bg2"/>
                </a:solidFill>
                <a:effectLst/>
                <a:latin typeface="Söhne"/>
              </a:rPr>
              <a:t>Además del movimiento de sucesión, se desarrolló un movimiento de autonomía cultural en East </a:t>
            </a:r>
            <a:r>
              <a:rPr lang="es-ES" b="0" i="0" dirty="0" err="1">
                <a:solidFill>
                  <a:schemeClr val="bg2"/>
                </a:solidFill>
                <a:effectLst/>
                <a:latin typeface="Söhne"/>
              </a:rPr>
              <a:t>Pakistan</a:t>
            </a:r>
            <a:r>
              <a:rPr lang="es-ES" b="0" i="0" dirty="0">
                <a:solidFill>
                  <a:schemeClr val="bg2"/>
                </a:solidFill>
                <a:effectLst/>
                <a:latin typeface="Söhne"/>
              </a:rPr>
              <a:t> antes del Ciclón </a:t>
            </a:r>
            <a:r>
              <a:rPr lang="es-ES" b="0" i="0" dirty="0" err="1">
                <a:solidFill>
                  <a:schemeClr val="bg2"/>
                </a:solidFill>
                <a:effectLst/>
                <a:latin typeface="Söhne"/>
              </a:rPr>
              <a:t>Bhola</a:t>
            </a:r>
            <a:r>
              <a:rPr lang="es-ES" b="0" i="0" dirty="0">
                <a:solidFill>
                  <a:schemeClr val="bg2"/>
                </a:solidFill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chemeClr val="bg2"/>
                </a:solidFill>
                <a:effectLst/>
                <a:latin typeface="Söhne"/>
              </a:rPr>
              <a:t>Este movimiento buscaba preservar la identidad cultural y lingüística bengalí frente a las políticas de imposición cultural del gobierno central de West </a:t>
            </a:r>
            <a:r>
              <a:rPr lang="es-ES" b="0" i="0" dirty="0" err="1">
                <a:solidFill>
                  <a:schemeClr val="bg2"/>
                </a:solidFill>
                <a:effectLst/>
                <a:latin typeface="Söhne"/>
              </a:rPr>
              <a:t>Pakistan</a:t>
            </a:r>
            <a:r>
              <a:rPr lang="es-ES" b="0" i="0" dirty="0">
                <a:solidFill>
                  <a:schemeClr val="bg2"/>
                </a:solidFill>
                <a:effectLst/>
                <a:latin typeface="Söhne"/>
              </a:rPr>
              <a:t>.</a:t>
            </a:r>
          </a:p>
        </p:txBody>
      </p:sp>
      <p:sp>
        <p:nvSpPr>
          <p:cNvPr id="2085" name="Google Shape;2085;p67"/>
          <p:cNvSpPr txBox="1">
            <a:spLocks noGrp="1"/>
          </p:cNvSpPr>
          <p:nvPr>
            <p:ph type="title"/>
          </p:nvPr>
        </p:nvSpPr>
        <p:spPr>
          <a:xfrm>
            <a:off x="89210" y="1304326"/>
            <a:ext cx="3922583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 b="1" i="0" dirty="0">
                <a:effectLst/>
                <a:latin typeface="Söhne"/>
              </a:rPr>
              <a:t>Movimiento de Autonomía Cultural</a:t>
            </a:r>
            <a:endParaRPr sz="3600" dirty="0"/>
          </a:p>
        </p:txBody>
      </p:sp>
      <p:pic>
        <p:nvPicPr>
          <p:cNvPr id="6146" name="Picture 2" descr="Pakistán: El movimiento estudiantil está al borde del estallido – Liga  Internacional Socialista">
            <a:extLst>
              <a:ext uri="{FF2B5EF4-FFF2-40B4-BE49-F238E27FC236}">
                <a16:creationId xmlns:a16="http://schemas.microsoft.com/office/drawing/2014/main" id="{ABE8442A-AACA-D3FF-11A7-9BC36FE3CE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0161" y="1571899"/>
            <a:ext cx="4145053" cy="250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6" name="Google Shape;3186;p81"/>
          <p:cNvSpPr txBox="1">
            <a:spLocks noGrp="1"/>
          </p:cNvSpPr>
          <p:nvPr>
            <p:ph type="subTitle" idx="1"/>
          </p:nvPr>
        </p:nvSpPr>
        <p:spPr>
          <a:xfrm>
            <a:off x="155595" y="2413330"/>
            <a:ext cx="3075900" cy="143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s-ES" sz="1600" b="0" i="0" dirty="0">
                <a:solidFill>
                  <a:schemeClr val="bg2"/>
                </a:solidFill>
                <a:effectLst/>
                <a:latin typeface="Söhne"/>
              </a:rPr>
              <a:t>El impacto del Ciclón </a:t>
            </a:r>
            <a:r>
              <a:rPr lang="es-ES" sz="1600" b="0" i="0" dirty="0" err="1">
                <a:solidFill>
                  <a:schemeClr val="bg2"/>
                </a:solidFill>
                <a:effectLst/>
                <a:latin typeface="Söhne"/>
              </a:rPr>
              <a:t>Bhola</a:t>
            </a:r>
            <a:r>
              <a:rPr lang="es-ES" sz="1600" b="0" i="0" dirty="0">
                <a:solidFill>
                  <a:schemeClr val="bg2"/>
                </a:solidFill>
                <a:effectLst/>
                <a:latin typeface="Söhne"/>
              </a:rPr>
              <a:t> y la respuesta gubernamental deficiente tuvo consecuencias a largo plazo en la historia de Bangladesh.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sz="1600" b="0" i="0" dirty="0">
                <a:solidFill>
                  <a:schemeClr val="bg2"/>
                </a:solidFill>
                <a:effectLst/>
                <a:latin typeface="Söhne"/>
              </a:rPr>
              <a:t>Estas consecuencias incluyen la independencia de Bangladesh, la formación de un estado soberano y las luchas posteriores por la estabilidad política y la resiliencia ante desastres.</a:t>
            </a:r>
          </a:p>
          <a:p>
            <a:pPr marL="139701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3187" name="Google Shape;3187;p81"/>
          <p:cNvSpPr txBox="1">
            <a:spLocks noGrp="1"/>
          </p:cNvSpPr>
          <p:nvPr>
            <p:ph type="title" idx="2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b="1" i="0" dirty="0">
                <a:effectLst/>
                <a:latin typeface="Söhne"/>
              </a:rPr>
              <a:t>Consecuencias a Largo Plazo</a:t>
            </a:r>
            <a:endParaRPr dirty="0"/>
          </a:p>
        </p:txBody>
      </p:sp>
      <p:grpSp>
        <p:nvGrpSpPr>
          <p:cNvPr id="3189" name="Google Shape;3189;p81"/>
          <p:cNvGrpSpPr/>
          <p:nvPr/>
        </p:nvGrpSpPr>
        <p:grpSpPr>
          <a:xfrm>
            <a:off x="4381278" y="1428736"/>
            <a:ext cx="3659501" cy="2892205"/>
            <a:chOff x="4610075" y="1575550"/>
            <a:chExt cx="3152840" cy="2491777"/>
          </a:xfrm>
        </p:grpSpPr>
        <p:sp>
          <p:nvSpPr>
            <p:cNvPr id="3190" name="Google Shape;3190;p81"/>
            <p:cNvSpPr/>
            <p:nvPr/>
          </p:nvSpPr>
          <p:spPr>
            <a:xfrm>
              <a:off x="5576127" y="1575550"/>
              <a:ext cx="1297763" cy="1522900"/>
            </a:xfrm>
            <a:custGeom>
              <a:avLst/>
              <a:gdLst/>
              <a:ahLst/>
              <a:cxnLst/>
              <a:rect l="l" t="t" r="r" b="b"/>
              <a:pathLst>
                <a:path w="26758" h="31400" extrusionOk="0">
                  <a:moveTo>
                    <a:pt x="7803" y="0"/>
                  </a:moveTo>
                  <a:lnTo>
                    <a:pt x="6177" y="3356"/>
                  </a:lnTo>
                  <a:lnTo>
                    <a:pt x="1" y="27257"/>
                  </a:lnTo>
                  <a:lnTo>
                    <a:pt x="8519" y="31399"/>
                  </a:lnTo>
                  <a:lnTo>
                    <a:pt x="20957" y="25948"/>
                  </a:lnTo>
                  <a:lnTo>
                    <a:pt x="26758" y="25893"/>
                  </a:lnTo>
                  <a:lnTo>
                    <a:pt x="25786" y="24691"/>
                  </a:lnTo>
                  <a:lnTo>
                    <a:pt x="24101" y="20957"/>
                  </a:lnTo>
                  <a:lnTo>
                    <a:pt x="19936" y="15279"/>
                  </a:lnTo>
                  <a:lnTo>
                    <a:pt x="14837" y="8599"/>
                  </a:lnTo>
                  <a:lnTo>
                    <a:pt x="9378" y="3010"/>
                  </a:lnTo>
                  <a:lnTo>
                    <a:pt x="7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81"/>
            <p:cNvSpPr/>
            <p:nvPr/>
          </p:nvSpPr>
          <p:spPr>
            <a:xfrm>
              <a:off x="6124748" y="2054622"/>
              <a:ext cx="1466398" cy="1414794"/>
            </a:xfrm>
            <a:custGeom>
              <a:avLst/>
              <a:gdLst/>
              <a:ahLst/>
              <a:cxnLst/>
              <a:rect l="l" t="t" r="r" b="b"/>
              <a:pathLst>
                <a:path w="30235" h="29171" extrusionOk="0">
                  <a:moveTo>
                    <a:pt x="17349" y="0"/>
                  </a:moveTo>
                  <a:lnTo>
                    <a:pt x="16687" y="1274"/>
                  </a:lnTo>
                  <a:lnTo>
                    <a:pt x="14048" y="4132"/>
                  </a:lnTo>
                  <a:lnTo>
                    <a:pt x="10736" y="9800"/>
                  </a:lnTo>
                  <a:lnTo>
                    <a:pt x="6923" y="16633"/>
                  </a:lnTo>
                  <a:lnTo>
                    <a:pt x="4254" y="23332"/>
                  </a:lnTo>
                  <a:lnTo>
                    <a:pt x="2385" y="25076"/>
                  </a:lnTo>
                  <a:lnTo>
                    <a:pt x="1" y="29171"/>
                  </a:lnTo>
                  <a:lnTo>
                    <a:pt x="30234" y="21534"/>
                  </a:lnTo>
                  <a:lnTo>
                    <a:pt x="26318" y="13217"/>
                  </a:lnTo>
                  <a:lnTo>
                    <a:pt x="19925" y="4764"/>
                  </a:lnTo>
                  <a:lnTo>
                    <a:pt x="173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81"/>
            <p:cNvSpPr/>
            <p:nvPr/>
          </p:nvSpPr>
          <p:spPr>
            <a:xfrm>
              <a:off x="6124748" y="2059763"/>
              <a:ext cx="866452" cy="1409653"/>
            </a:xfrm>
            <a:custGeom>
              <a:avLst/>
              <a:gdLst/>
              <a:ahLst/>
              <a:cxnLst/>
              <a:rect l="l" t="t" r="r" b="b"/>
              <a:pathLst>
                <a:path w="17865" h="29065" extrusionOk="0">
                  <a:moveTo>
                    <a:pt x="17293" y="0"/>
                  </a:moveTo>
                  <a:lnTo>
                    <a:pt x="16687" y="1168"/>
                  </a:lnTo>
                  <a:lnTo>
                    <a:pt x="14048" y="4026"/>
                  </a:lnTo>
                  <a:lnTo>
                    <a:pt x="10736" y="9694"/>
                  </a:lnTo>
                  <a:lnTo>
                    <a:pt x="6923" y="16527"/>
                  </a:lnTo>
                  <a:lnTo>
                    <a:pt x="4254" y="23226"/>
                  </a:lnTo>
                  <a:lnTo>
                    <a:pt x="2385" y="24970"/>
                  </a:lnTo>
                  <a:lnTo>
                    <a:pt x="1" y="29065"/>
                  </a:lnTo>
                  <a:lnTo>
                    <a:pt x="12316" y="19005"/>
                  </a:lnTo>
                  <a:lnTo>
                    <a:pt x="16489" y="6719"/>
                  </a:lnTo>
                  <a:lnTo>
                    <a:pt x="16947" y="4017"/>
                  </a:lnTo>
                  <a:lnTo>
                    <a:pt x="17864" y="1908"/>
                  </a:lnTo>
                  <a:lnTo>
                    <a:pt x="17293" y="0"/>
                  </a:lnTo>
                  <a:close/>
                </a:path>
              </a:pathLst>
            </a:custGeom>
            <a:solidFill>
              <a:srgbClr val="5C463F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81"/>
            <p:cNvSpPr/>
            <p:nvPr/>
          </p:nvSpPr>
          <p:spPr>
            <a:xfrm>
              <a:off x="6334750" y="2384999"/>
              <a:ext cx="1413048" cy="1214399"/>
            </a:xfrm>
            <a:custGeom>
              <a:avLst/>
              <a:gdLst/>
              <a:ahLst/>
              <a:cxnLst/>
              <a:rect l="l" t="t" r="r" b="b"/>
              <a:pathLst>
                <a:path w="29135" h="26357" extrusionOk="0">
                  <a:moveTo>
                    <a:pt x="798" y="1"/>
                  </a:moveTo>
                  <a:lnTo>
                    <a:pt x="184" y="582"/>
                  </a:lnTo>
                  <a:lnTo>
                    <a:pt x="302" y="3974"/>
                  </a:lnTo>
                  <a:lnTo>
                    <a:pt x="1" y="14202"/>
                  </a:lnTo>
                  <a:lnTo>
                    <a:pt x="6957" y="26356"/>
                  </a:lnTo>
                  <a:lnTo>
                    <a:pt x="29135" y="19268"/>
                  </a:lnTo>
                  <a:lnTo>
                    <a:pt x="27073" y="15352"/>
                  </a:lnTo>
                  <a:lnTo>
                    <a:pt x="23077" y="13382"/>
                  </a:lnTo>
                  <a:lnTo>
                    <a:pt x="18096" y="8792"/>
                  </a:lnTo>
                  <a:lnTo>
                    <a:pt x="11367" y="4943"/>
                  </a:lnTo>
                  <a:lnTo>
                    <a:pt x="8475" y="2382"/>
                  </a:lnTo>
                  <a:lnTo>
                    <a:pt x="5665" y="1827"/>
                  </a:lnTo>
                  <a:lnTo>
                    <a:pt x="2013" y="744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81"/>
            <p:cNvSpPr/>
            <p:nvPr/>
          </p:nvSpPr>
          <p:spPr>
            <a:xfrm>
              <a:off x="4624528" y="2475592"/>
              <a:ext cx="1246644" cy="1546714"/>
            </a:xfrm>
            <a:custGeom>
              <a:avLst/>
              <a:gdLst/>
              <a:ahLst/>
              <a:cxnLst/>
              <a:rect l="l" t="t" r="r" b="b"/>
              <a:pathLst>
                <a:path w="25704" h="31891" extrusionOk="0">
                  <a:moveTo>
                    <a:pt x="11615" y="0"/>
                  </a:moveTo>
                  <a:lnTo>
                    <a:pt x="11203" y="1376"/>
                  </a:lnTo>
                  <a:lnTo>
                    <a:pt x="9140" y="4675"/>
                  </a:lnTo>
                  <a:lnTo>
                    <a:pt x="7355" y="7012"/>
                  </a:lnTo>
                  <a:lnTo>
                    <a:pt x="6941" y="10860"/>
                  </a:lnTo>
                  <a:lnTo>
                    <a:pt x="4467" y="18282"/>
                  </a:lnTo>
                  <a:lnTo>
                    <a:pt x="3092" y="25361"/>
                  </a:lnTo>
                  <a:lnTo>
                    <a:pt x="1580" y="27424"/>
                  </a:lnTo>
                  <a:lnTo>
                    <a:pt x="0" y="31891"/>
                  </a:lnTo>
                  <a:lnTo>
                    <a:pt x="25704" y="23369"/>
                  </a:lnTo>
                  <a:lnTo>
                    <a:pt x="22406" y="9760"/>
                  </a:lnTo>
                  <a:lnTo>
                    <a:pt x="14846" y="2543"/>
                  </a:lnTo>
                  <a:lnTo>
                    <a:pt x="1250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81"/>
            <p:cNvSpPr/>
            <p:nvPr/>
          </p:nvSpPr>
          <p:spPr>
            <a:xfrm>
              <a:off x="4624528" y="2588546"/>
              <a:ext cx="1246644" cy="1433757"/>
            </a:xfrm>
            <a:custGeom>
              <a:avLst/>
              <a:gdLst/>
              <a:ahLst/>
              <a:cxnLst/>
              <a:rect l="l" t="t" r="r" b="b"/>
              <a:pathLst>
                <a:path w="25704" h="29562" extrusionOk="0">
                  <a:moveTo>
                    <a:pt x="10606" y="0"/>
                  </a:moveTo>
                  <a:lnTo>
                    <a:pt x="9140" y="2346"/>
                  </a:lnTo>
                  <a:lnTo>
                    <a:pt x="7355" y="4683"/>
                  </a:lnTo>
                  <a:lnTo>
                    <a:pt x="6941" y="8531"/>
                  </a:lnTo>
                  <a:lnTo>
                    <a:pt x="4467" y="15953"/>
                  </a:lnTo>
                  <a:lnTo>
                    <a:pt x="3092" y="23032"/>
                  </a:lnTo>
                  <a:lnTo>
                    <a:pt x="1580" y="25095"/>
                  </a:lnTo>
                  <a:lnTo>
                    <a:pt x="0" y="29562"/>
                  </a:lnTo>
                  <a:lnTo>
                    <a:pt x="25704" y="21040"/>
                  </a:lnTo>
                  <a:lnTo>
                    <a:pt x="9710" y="18733"/>
                  </a:lnTo>
                  <a:lnTo>
                    <a:pt x="8151" y="12317"/>
                  </a:lnTo>
                  <a:lnTo>
                    <a:pt x="9588" y="3583"/>
                  </a:lnTo>
                  <a:lnTo>
                    <a:pt x="10606" y="0"/>
                  </a:lnTo>
                  <a:close/>
                </a:path>
              </a:pathLst>
            </a:custGeom>
            <a:solidFill>
              <a:srgbClr val="5C463F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81"/>
            <p:cNvSpPr/>
            <p:nvPr/>
          </p:nvSpPr>
          <p:spPr>
            <a:xfrm>
              <a:off x="4954466" y="1578945"/>
              <a:ext cx="1246741" cy="2336682"/>
            </a:xfrm>
            <a:custGeom>
              <a:avLst/>
              <a:gdLst/>
              <a:ahLst/>
              <a:cxnLst/>
              <a:rect l="l" t="t" r="r" b="b"/>
              <a:pathLst>
                <a:path w="25706" h="48179" extrusionOk="0">
                  <a:moveTo>
                    <a:pt x="20195" y="1"/>
                  </a:moveTo>
                  <a:lnTo>
                    <a:pt x="19221" y="2407"/>
                  </a:lnTo>
                  <a:lnTo>
                    <a:pt x="15948" y="6324"/>
                  </a:lnTo>
                  <a:lnTo>
                    <a:pt x="12257" y="14365"/>
                  </a:lnTo>
                  <a:lnTo>
                    <a:pt x="9262" y="20551"/>
                  </a:lnTo>
                  <a:lnTo>
                    <a:pt x="5154" y="28730"/>
                  </a:lnTo>
                  <a:lnTo>
                    <a:pt x="1" y="45499"/>
                  </a:lnTo>
                  <a:lnTo>
                    <a:pt x="4736" y="48179"/>
                  </a:lnTo>
                  <a:lnTo>
                    <a:pt x="10425" y="36839"/>
                  </a:lnTo>
                  <a:lnTo>
                    <a:pt x="17716" y="33394"/>
                  </a:lnTo>
                  <a:lnTo>
                    <a:pt x="22819" y="24881"/>
                  </a:lnTo>
                  <a:lnTo>
                    <a:pt x="25706" y="15327"/>
                  </a:lnTo>
                  <a:lnTo>
                    <a:pt x="23712" y="11067"/>
                  </a:lnTo>
                  <a:lnTo>
                    <a:pt x="21867" y="3300"/>
                  </a:lnTo>
                  <a:lnTo>
                    <a:pt x="20544" y="139"/>
                  </a:lnTo>
                  <a:lnTo>
                    <a:pt x="2019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81"/>
            <p:cNvSpPr/>
            <p:nvPr/>
          </p:nvSpPr>
          <p:spPr>
            <a:xfrm>
              <a:off x="5048555" y="2849276"/>
              <a:ext cx="405800" cy="856704"/>
            </a:xfrm>
            <a:custGeom>
              <a:avLst/>
              <a:gdLst/>
              <a:ahLst/>
              <a:cxnLst/>
              <a:rect l="l" t="t" r="r" b="b"/>
              <a:pathLst>
                <a:path w="8367" h="17664" extrusionOk="0">
                  <a:moveTo>
                    <a:pt x="5410" y="0"/>
                  </a:moveTo>
                  <a:lnTo>
                    <a:pt x="4037" y="4055"/>
                  </a:lnTo>
                  <a:lnTo>
                    <a:pt x="3212" y="7285"/>
                  </a:lnTo>
                  <a:lnTo>
                    <a:pt x="1756" y="7281"/>
                  </a:lnTo>
                  <a:lnTo>
                    <a:pt x="1" y="12995"/>
                  </a:lnTo>
                  <a:lnTo>
                    <a:pt x="737" y="17664"/>
                  </a:lnTo>
                  <a:lnTo>
                    <a:pt x="3074" y="12852"/>
                  </a:lnTo>
                  <a:lnTo>
                    <a:pt x="8367" y="6873"/>
                  </a:lnTo>
                  <a:lnTo>
                    <a:pt x="7267" y="5704"/>
                  </a:lnTo>
                  <a:lnTo>
                    <a:pt x="5686" y="4673"/>
                  </a:lnTo>
                  <a:lnTo>
                    <a:pt x="5410" y="0"/>
                  </a:lnTo>
                  <a:close/>
                </a:path>
              </a:pathLst>
            </a:custGeom>
            <a:solidFill>
              <a:srgbClr val="5C463F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81"/>
            <p:cNvSpPr/>
            <p:nvPr/>
          </p:nvSpPr>
          <p:spPr>
            <a:xfrm>
              <a:off x="5359870" y="2563617"/>
              <a:ext cx="937311" cy="886726"/>
            </a:xfrm>
            <a:custGeom>
              <a:avLst/>
              <a:gdLst/>
              <a:ahLst/>
              <a:cxnLst/>
              <a:rect l="l" t="t" r="r" b="b"/>
              <a:pathLst>
                <a:path w="19326" h="18283" extrusionOk="0">
                  <a:moveTo>
                    <a:pt x="14387" y="1"/>
                  </a:moveTo>
                  <a:lnTo>
                    <a:pt x="11592" y="7241"/>
                  </a:lnTo>
                  <a:lnTo>
                    <a:pt x="10813" y="8433"/>
                  </a:lnTo>
                  <a:lnTo>
                    <a:pt x="6827" y="11640"/>
                  </a:lnTo>
                  <a:cubicBezTo>
                    <a:pt x="6827" y="11640"/>
                    <a:pt x="3849" y="15260"/>
                    <a:pt x="1" y="17276"/>
                  </a:cubicBezTo>
                  <a:lnTo>
                    <a:pt x="9119" y="18282"/>
                  </a:lnTo>
                  <a:lnTo>
                    <a:pt x="19325" y="9434"/>
                  </a:lnTo>
                  <a:lnTo>
                    <a:pt x="18099" y="5224"/>
                  </a:lnTo>
                  <a:lnTo>
                    <a:pt x="16907" y="5820"/>
                  </a:lnTo>
                  <a:lnTo>
                    <a:pt x="16219" y="5178"/>
                  </a:lnTo>
                  <a:lnTo>
                    <a:pt x="15990" y="3529"/>
                  </a:lnTo>
                  <a:lnTo>
                    <a:pt x="14251" y="5087"/>
                  </a:lnTo>
                  <a:lnTo>
                    <a:pt x="13872" y="4884"/>
                  </a:lnTo>
                  <a:lnTo>
                    <a:pt x="14387" y="1"/>
                  </a:lnTo>
                  <a:close/>
                </a:path>
              </a:pathLst>
            </a:custGeom>
            <a:solidFill>
              <a:srgbClr val="5C463F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81"/>
            <p:cNvSpPr/>
            <p:nvPr/>
          </p:nvSpPr>
          <p:spPr>
            <a:xfrm>
              <a:off x="4692038" y="3785547"/>
              <a:ext cx="325823" cy="166792"/>
            </a:xfrm>
            <a:custGeom>
              <a:avLst/>
              <a:gdLst/>
              <a:ahLst/>
              <a:cxnLst/>
              <a:rect l="l" t="t" r="r" b="b"/>
              <a:pathLst>
                <a:path w="6718" h="3439" extrusionOk="0">
                  <a:moveTo>
                    <a:pt x="3689" y="0"/>
                  </a:moveTo>
                  <a:cubicBezTo>
                    <a:pt x="3098" y="0"/>
                    <a:pt x="3359" y="1353"/>
                    <a:pt x="2560" y="1412"/>
                  </a:cubicBezTo>
                  <a:cubicBezTo>
                    <a:pt x="1614" y="1483"/>
                    <a:pt x="2695" y="2250"/>
                    <a:pt x="1242" y="2495"/>
                  </a:cubicBezTo>
                  <a:cubicBezTo>
                    <a:pt x="1" y="2704"/>
                    <a:pt x="246" y="3438"/>
                    <a:pt x="1536" y="3438"/>
                  </a:cubicBezTo>
                  <a:cubicBezTo>
                    <a:pt x="1757" y="3438"/>
                    <a:pt x="2009" y="3416"/>
                    <a:pt x="2289" y="3367"/>
                  </a:cubicBezTo>
                  <a:cubicBezTo>
                    <a:pt x="4517" y="2975"/>
                    <a:pt x="6718" y="2284"/>
                    <a:pt x="6718" y="2284"/>
                  </a:cubicBezTo>
                  <a:cubicBezTo>
                    <a:pt x="6718" y="2284"/>
                    <a:pt x="5264" y="853"/>
                    <a:pt x="4115" y="155"/>
                  </a:cubicBezTo>
                  <a:cubicBezTo>
                    <a:pt x="3936" y="46"/>
                    <a:pt x="3798" y="0"/>
                    <a:pt x="3689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81"/>
            <p:cNvSpPr/>
            <p:nvPr/>
          </p:nvSpPr>
          <p:spPr>
            <a:xfrm>
              <a:off x="5164467" y="2761056"/>
              <a:ext cx="2284399" cy="1089068"/>
            </a:xfrm>
            <a:custGeom>
              <a:avLst/>
              <a:gdLst/>
              <a:ahLst/>
              <a:cxnLst/>
              <a:rect l="l" t="t" r="r" b="b"/>
              <a:pathLst>
                <a:path w="47101" h="22455" extrusionOk="0">
                  <a:moveTo>
                    <a:pt x="32834" y="0"/>
                  </a:moveTo>
                  <a:cubicBezTo>
                    <a:pt x="29050" y="0"/>
                    <a:pt x="25362" y="459"/>
                    <a:pt x="25200" y="690"/>
                  </a:cubicBezTo>
                  <a:cubicBezTo>
                    <a:pt x="24911" y="1104"/>
                    <a:pt x="22902" y="2340"/>
                    <a:pt x="21064" y="2340"/>
                  </a:cubicBezTo>
                  <a:cubicBezTo>
                    <a:pt x="20867" y="2340"/>
                    <a:pt x="20672" y="2326"/>
                    <a:pt x="20481" y="2295"/>
                  </a:cubicBezTo>
                  <a:cubicBezTo>
                    <a:pt x="20325" y="2269"/>
                    <a:pt x="20174" y="2258"/>
                    <a:pt x="20027" y="2258"/>
                  </a:cubicBezTo>
                  <a:cubicBezTo>
                    <a:pt x="18309" y="2258"/>
                    <a:pt x="17183" y="3851"/>
                    <a:pt x="17183" y="3851"/>
                  </a:cubicBezTo>
                  <a:cubicBezTo>
                    <a:pt x="14479" y="3897"/>
                    <a:pt x="14296" y="6188"/>
                    <a:pt x="14296" y="6188"/>
                  </a:cubicBezTo>
                  <a:cubicBezTo>
                    <a:pt x="12005" y="7012"/>
                    <a:pt x="12647" y="12144"/>
                    <a:pt x="12647" y="12144"/>
                  </a:cubicBezTo>
                  <a:cubicBezTo>
                    <a:pt x="11225" y="10221"/>
                    <a:pt x="9858" y="9610"/>
                    <a:pt x="8696" y="9610"/>
                  </a:cubicBezTo>
                  <a:cubicBezTo>
                    <a:pt x="6673" y="9610"/>
                    <a:pt x="5269" y="11458"/>
                    <a:pt x="5269" y="11458"/>
                  </a:cubicBezTo>
                  <a:cubicBezTo>
                    <a:pt x="4837" y="11379"/>
                    <a:pt x="4437" y="11342"/>
                    <a:pt x="4067" y="11342"/>
                  </a:cubicBezTo>
                  <a:cubicBezTo>
                    <a:pt x="1420" y="11342"/>
                    <a:pt x="322" y="13217"/>
                    <a:pt x="1" y="14985"/>
                  </a:cubicBezTo>
                  <a:lnTo>
                    <a:pt x="4216" y="22454"/>
                  </a:lnTo>
                  <a:lnTo>
                    <a:pt x="45818" y="9441"/>
                  </a:lnTo>
                  <a:cubicBezTo>
                    <a:pt x="45818" y="9441"/>
                    <a:pt x="47101" y="6555"/>
                    <a:pt x="45544" y="5090"/>
                  </a:cubicBezTo>
                  <a:cubicBezTo>
                    <a:pt x="44789" y="4378"/>
                    <a:pt x="43808" y="4195"/>
                    <a:pt x="42997" y="4195"/>
                  </a:cubicBezTo>
                  <a:cubicBezTo>
                    <a:pt x="42135" y="4195"/>
                    <a:pt x="41466" y="4402"/>
                    <a:pt x="41466" y="4402"/>
                  </a:cubicBezTo>
                  <a:cubicBezTo>
                    <a:pt x="41466" y="4402"/>
                    <a:pt x="41833" y="3897"/>
                    <a:pt x="41008" y="1973"/>
                  </a:cubicBezTo>
                  <a:cubicBezTo>
                    <a:pt x="40351" y="442"/>
                    <a:pt x="36546" y="0"/>
                    <a:pt x="328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81"/>
            <p:cNvSpPr/>
            <p:nvPr/>
          </p:nvSpPr>
          <p:spPr>
            <a:xfrm>
              <a:off x="5837779" y="3007625"/>
              <a:ext cx="39431" cy="68919"/>
            </a:xfrm>
            <a:custGeom>
              <a:avLst/>
              <a:gdLst/>
              <a:ahLst/>
              <a:cxnLst/>
              <a:rect l="l" t="t" r="r" b="b"/>
              <a:pathLst>
                <a:path w="813" h="1421" extrusionOk="0">
                  <a:moveTo>
                    <a:pt x="812" y="1"/>
                  </a:moveTo>
                  <a:lnTo>
                    <a:pt x="812" y="1"/>
                  </a:lnTo>
                  <a:cubicBezTo>
                    <a:pt x="457" y="562"/>
                    <a:pt x="414" y="1104"/>
                    <a:pt x="414" y="1104"/>
                  </a:cubicBezTo>
                  <a:cubicBezTo>
                    <a:pt x="266" y="1158"/>
                    <a:pt x="128" y="1230"/>
                    <a:pt x="0" y="1321"/>
                  </a:cubicBezTo>
                  <a:cubicBezTo>
                    <a:pt x="37" y="1317"/>
                    <a:pt x="73" y="1315"/>
                    <a:pt x="110" y="1315"/>
                  </a:cubicBezTo>
                  <a:cubicBezTo>
                    <a:pt x="274" y="1315"/>
                    <a:pt x="444" y="1352"/>
                    <a:pt x="614" y="1421"/>
                  </a:cubicBezTo>
                  <a:cubicBezTo>
                    <a:pt x="600" y="1310"/>
                    <a:pt x="594" y="1199"/>
                    <a:pt x="593" y="1087"/>
                  </a:cubicBezTo>
                  <a:cubicBezTo>
                    <a:pt x="591" y="715"/>
                    <a:pt x="666" y="344"/>
                    <a:pt x="812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81"/>
            <p:cNvSpPr/>
            <p:nvPr/>
          </p:nvSpPr>
          <p:spPr>
            <a:xfrm>
              <a:off x="5981675" y="2922606"/>
              <a:ext cx="38703" cy="45251"/>
            </a:xfrm>
            <a:custGeom>
              <a:avLst/>
              <a:gdLst/>
              <a:ahLst/>
              <a:cxnLst/>
              <a:rect l="l" t="t" r="r" b="b"/>
              <a:pathLst>
                <a:path w="798" h="933" extrusionOk="0">
                  <a:moveTo>
                    <a:pt x="797" y="0"/>
                  </a:moveTo>
                  <a:lnTo>
                    <a:pt x="797" y="0"/>
                  </a:lnTo>
                  <a:cubicBezTo>
                    <a:pt x="497" y="288"/>
                    <a:pt x="333" y="520"/>
                    <a:pt x="333" y="520"/>
                  </a:cubicBezTo>
                  <a:cubicBezTo>
                    <a:pt x="217" y="522"/>
                    <a:pt x="107" y="530"/>
                    <a:pt x="1" y="540"/>
                  </a:cubicBezTo>
                  <a:cubicBezTo>
                    <a:pt x="265" y="614"/>
                    <a:pt x="508" y="748"/>
                    <a:pt x="713" y="933"/>
                  </a:cubicBezTo>
                  <a:cubicBezTo>
                    <a:pt x="676" y="596"/>
                    <a:pt x="702" y="279"/>
                    <a:pt x="797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81"/>
            <p:cNvSpPr/>
            <p:nvPr/>
          </p:nvSpPr>
          <p:spPr>
            <a:xfrm>
              <a:off x="5260641" y="2761056"/>
              <a:ext cx="2159948" cy="1088971"/>
            </a:xfrm>
            <a:custGeom>
              <a:avLst/>
              <a:gdLst/>
              <a:ahLst/>
              <a:cxnLst/>
              <a:rect l="l" t="t" r="r" b="b"/>
              <a:pathLst>
                <a:path w="44535" h="22453" extrusionOk="0">
                  <a:moveTo>
                    <a:pt x="30852" y="0"/>
                  </a:moveTo>
                  <a:cubicBezTo>
                    <a:pt x="27068" y="0"/>
                    <a:pt x="23380" y="459"/>
                    <a:pt x="23218" y="690"/>
                  </a:cubicBezTo>
                  <a:cubicBezTo>
                    <a:pt x="22928" y="1104"/>
                    <a:pt x="20921" y="2339"/>
                    <a:pt x="19084" y="2339"/>
                  </a:cubicBezTo>
                  <a:cubicBezTo>
                    <a:pt x="18886" y="2339"/>
                    <a:pt x="18689" y="2324"/>
                    <a:pt x="18498" y="2293"/>
                  </a:cubicBezTo>
                  <a:cubicBezTo>
                    <a:pt x="18347" y="2269"/>
                    <a:pt x="18195" y="2256"/>
                    <a:pt x="18043" y="2256"/>
                  </a:cubicBezTo>
                  <a:cubicBezTo>
                    <a:pt x="17906" y="2256"/>
                    <a:pt x="17769" y="2267"/>
                    <a:pt x="17633" y="2287"/>
                  </a:cubicBezTo>
                  <a:cubicBezTo>
                    <a:pt x="18421" y="2387"/>
                    <a:pt x="19307" y="2822"/>
                    <a:pt x="20061" y="3553"/>
                  </a:cubicBezTo>
                  <a:cubicBezTo>
                    <a:pt x="21430" y="4885"/>
                    <a:pt x="21840" y="6686"/>
                    <a:pt x="20976" y="7575"/>
                  </a:cubicBezTo>
                  <a:cubicBezTo>
                    <a:pt x="20739" y="7818"/>
                    <a:pt x="20428" y="7966"/>
                    <a:pt x="20077" y="8028"/>
                  </a:cubicBezTo>
                  <a:cubicBezTo>
                    <a:pt x="21139" y="10356"/>
                    <a:pt x="20962" y="12710"/>
                    <a:pt x="19636" y="13373"/>
                  </a:cubicBezTo>
                  <a:cubicBezTo>
                    <a:pt x="19398" y="13492"/>
                    <a:pt x="19138" y="13549"/>
                    <a:pt x="18865" y="13549"/>
                  </a:cubicBezTo>
                  <a:cubicBezTo>
                    <a:pt x="17557" y="13549"/>
                    <a:pt x="15946" y="12243"/>
                    <a:pt x="14941" y="10239"/>
                  </a:cubicBezTo>
                  <a:cubicBezTo>
                    <a:pt x="14923" y="10201"/>
                    <a:pt x="14904" y="10163"/>
                    <a:pt x="14886" y="10124"/>
                  </a:cubicBezTo>
                  <a:lnTo>
                    <a:pt x="14886" y="10124"/>
                  </a:lnTo>
                  <a:cubicBezTo>
                    <a:pt x="15361" y="12144"/>
                    <a:pt x="14952" y="13950"/>
                    <a:pt x="13915" y="14243"/>
                  </a:cubicBezTo>
                  <a:cubicBezTo>
                    <a:pt x="13819" y="14271"/>
                    <a:pt x="13720" y="14284"/>
                    <a:pt x="13620" y="14284"/>
                  </a:cubicBezTo>
                  <a:cubicBezTo>
                    <a:pt x="12581" y="14284"/>
                    <a:pt x="11384" y="12866"/>
                    <a:pt x="10830" y="10901"/>
                  </a:cubicBezTo>
                  <a:cubicBezTo>
                    <a:pt x="10728" y="10546"/>
                    <a:pt x="10653" y="10184"/>
                    <a:pt x="10604" y="9818"/>
                  </a:cubicBezTo>
                  <a:lnTo>
                    <a:pt x="10604" y="9818"/>
                  </a:lnTo>
                  <a:cubicBezTo>
                    <a:pt x="10561" y="10593"/>
                    <a:pt x="10581" y="11372"/>
                    <a:pt x="10664" y="12144"/>
                  </a:cubicBezTo>
                  <a:cubicBezTo>
                    <a:pt x="9962" y="11195"/>
                    <a:pt x="9273" y="10566"/>
                    <a:pt x="8616" y="10172"/>
                  </a:cubicBezTo>
                  <a:lnTo>
                    <a:pt x="8616" y="10172"/>
                  </a:lnTo>
                  <a:cubicBezTo>
                    <a:pt x="8795" y="10316"/>
                    <a:pt x="8968" y="10470"/>
                    <a:pt x="9136" y="10636"/>
                  </a:cubicBezTo>
                  <a:cubicBezTo>
                    <a:pt x="11145" y="12616"/>
                    <a:pt x="11651" y="15362"/>
                    <a:pt x="10265" y="16768"/>
                  </a:cubicBezTo>
                  <a:cubicBezTo>
                    <a:pt x="9725" y="17316"/>
                    <a:pt x="8977" y="17579"/>
                    <a:pt x="8146" y="17579"/>
                  </a:cubicBezTo>
                  <a:cubicBezTo>
                    <a:pt x="7304" y="17579"/>
                    <a:pt x="6378" y="17309"/>
                    <a:pt x="5497" y="16791"/>
                  </a:cubicBezTo>
                  <a:cubicBezTo>
                    <a:pt x="4762" y="18007"/>
                    <a:pt x="3294" y="18752"/>
                    <a:pt x="1654" y="18752"/>
                  </a:cubicBezTo>
                  <a:cubicBezTo>
                    <a:pt x="1210" y="18752"/>
                    <a:pt x="753" y="18697"/>
                    <a:pt x="295" y="18583"/>
                  </a:cubicBezTo>
                  <a:cubicBezTo>
                    <a:pt x="195" y="18558"/>
                    <a:pt x="98" y="18530"/>
                    <a:pt x="1" y="18500"/>
                  </a:cubicBezTo>
                  <a:lnTo>
                    <a:pt x="1" y="18500"/>
                  </a:lnTo>
                  <a:lnTo>
                    <a:pt x="2231" y="22453"/>
                  </a:lnTo>
                  <a:lnTo>
                    <a:pt x="43835" y="9441"/>
                  </a:lnTo>
                  <a:cubicBezTo>
                    <a:pt x="43835" y="9441"/>
                    <a:pt x="44535" y="7863"/>
                    <a:pt x="44270" y="6446"/>
                  </a:cubicBezTo>
                  <a:lnTo>
                    <a:pt x="44270" y="6446"/>
                  </a:lnTo>
                  <a:cubicBezTo>
                    <a:pt x="44043" y="7332"/>
                    <a:pt x="43238" y="8127"/>
                    <a:pt x="42131" y="8443"/>
                  </a:cubicBezTo>
                  <a:cubicBezTo>
                    <a:pt x="41808" y="8535"/>
                    <a:pt x="41486" y="8578"/>
                    <a:pt x="41174" y="8578"/>
                  </a:cubicBezTo>
                  <a:cubicBezTo>
                    <a:pt x="40007" y="8578"/>
                    <a:pt x="38997" y="7967"/>
                    <a:pt x="38719" y="6989"/>
                  </a:cubicBezTo>
                  <a:cubicBezTo>
                    <a:pt x="38428" y="5966"/>
                    <a:pt x="39034" y="4863"/>
                    <a:pt x="40117" y="4265"/>
                  </a:cubicBezTo>
                  <a:lnTo>
                    <a:pt x="40117" y="4265"/>
                  </a:lnTo>
                  <a:cubicBezTo>
                    <a:pt x="39903" y="4296"/>
                    <a:pt x="39691" y="4342"/>
                    <a:pt x="39483" y="4402"/>
                  </a:cubicBezTo>
                  <a:cubicBezTo>
                    <a:pt x="39483" y="4402"/>
                    <a:pt x="39842" y="3905"/>
                    <a:pt x="39047" y="2024"/>
                  </a:cubicBezTo>
                  <a:lnTo>
                    <a:pt x="39047" y="2024"/>
                  </a:lnTo>
                  <a:cubicBezTo>
                    <a:pt x="39120" y="2285"/>
                    <a:pt x="39159" y="2556"/>
                    <a:pt x="39159" y="2827"/>
                  </a:cubicBezTo>
                  <a:cubicBezTo>
                    <a:pt x="39159" y="4156"/>
                    <a:pt x="38298" y="5233"/>
                    <a:pt x="37235" y="5233"/>
                  </a:cubicBezTo>
                  <a:cubicBezTo>
                    <a:pt x="36172" y="5233"/>
                    <a:pt x="35310" y="4156"/>
                    <a:pt x="35310" y="2827"/>
                  </a:cubicBezTo>
                  <a:cubicBezTo>
                    <a:pt x="35310" y="1756"/>
                    <a:pt x="35869" y="852"/>
                    <a:pt x="36642" y="538"/>
                  </a:cubicBezTo>
                  <a:cubicBezTo>
                    <a:pt x="35071" y="141"/>
                    <a:pt x="32947" y="0"/>
                    <a:pt x="30852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81"/>
            <p:cNvSpPr/>
            <p:nvPr/>
          </p:nvSpPr>
          <p:spPr>
            <a:xfrm>
              <a:off x="4803877" y="3391687"/>
              <a:ext cx="773963" cy="525207"/>
            </a:xfrm>
            <a:custGeom>
              <a:avLst/>
              <a:gdLst/>
              <a:ahLst/>
              <a:cxnLst/>
              <a:rect l="l" t="t" r="r" b="b"/>
              <a:pathLst>
                <a:path w="15958" h="10829" extrusionOk="0">
                  <a:moveTo>
                    <a:pt x="7238" y="0"/>
                  </a:moveTo>
                  <a:cubicBezTo>
                    <a:pt x="5016" y="0"/>
                    <a:pt x="3361" y="1422"/>
                    <a:pt x="1937" y="3929"/>
                  </a:cubicBezTo>
                  <a:cubicBezTo>
                    <a:pt x="0" y="7339"/>
                    <a:pt x="1601" y="10829"/>
                    <a:pt x="6596" y="10829"/>
                  </a:cubicBezTo>
                  <a:cubicBezTo>
                    <a:pt x="6691" y="10829"/>
                    <a:pt x="6788" y="10828"/>
                    <a:pt x="6885" y="10825"/>
                  </a:cubicBezTo>
                  <a:cubicBezTo>
                    <a:pt x="15422" y="10600"/>
                    <a:pt x="15958" y="3860"/>
                    <a:pt x="11421" y="1317"/>
                  </a:cubicBezTo>
                  <a:cubicBezTo>
                    <a:pt x="9823" y="421"/>
                    <a:pt x="8446" y="0"/>
                    <a:pt x="72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81"/>
            <p:cNvSpPr/>
            <p:nvPr/>
          </p:nvSpPr>
          <p:spPr>
            <a:xfrm>
              <a:off x="4854510" y="3473893"/>
              <a:ext cx="720128" cy="442999"/>
            </a:xfrm>
            <a:custGeom>
              <a:avLst/>
              <a:gdLst/>
              <a:ahLst/>
              <a:cxnLst/>
              <a:rect l="l" t="t" r="r" b="b"/>
              <a:pathLst>
                <a:path w="14848" h="9134" extrusionOk="0">
                  <a:moveTo>
                    <a:pt x="10974" y="1"/>
                  </a:moveTo>
                  <a:lnTo>
                    <a:pt x="10974" y="1"/>
                  </a:lnTo>
                  <a:cubicBezTo>
                    <a:pt x="12517" y="1994"/>
                    <a:pt x="12686" y="4449"/>
                    <a:pt x="11345" y="5507"/>
                  </a:cubicBezTo>
                  <a:cubicBezTo>
                    <a:pt x="10929" y="5836"/>
                    <a:pt x="10416" y="5992"/>
                    <a:pt x="9859" y="5992"/>
                  </a:cubicBezTo>
                  <a:cubicBezTo>
                    <a:pt x="8627" y="5992"/>
                    <a:pt x="7181" y="5231"/>
                    <a:pt x="6092" y="3891"/>
                  </a:cubicBezTo>
                  <a:cubicBezTo>
                    <a:pt x="6047" y="5738"/>
                    <a:pt x="5032" y="7263"/>
                    <a:pt x="3576" y="7486"/>
                  </a:cubicBezTo>
                  <a:cubicBezTo>
                    <a:pt x="3454" y="7504"/>
                    <a:pt x="3334" y="7513"/>
                    <a:pt x="3213" y="7513"/>
                  </a:cubicBezTo>
                  <a:cubicBezTo>
                    <a:pt x="1888" y="7513"/>
                    <a:pt x="646" y="6413"/>
                    <a:pt x="99" y="4811"/>
                  </a:cubicBezTo>
                  <a:lnTo>
                    <a:pt x="99" y="4811"/>
                  </a:lnTo>
                  <a:cubicBezTo>
                    <a:pt x="0" y="7203"/>
                    <a:pt x="1835" y="9134"/>
                    <a:pt x="5550" y="9134"/>
                  </a:cubicBezTo>
                  <a:cubicBezTo>
                    <a:pt x="5646" y="9134"/>
                    <a:pt x="5743" y="9133"/>
                    <a:pt x="5841" y="9130"/>
                  </a:cubicBezTo>
                  <a:cubicBezTo>
                    <a:pt x="13985" y="8916"/>
                    <a:pt x="14848" y="2774"/>
                    <a:pt x="10974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81"/>
            <p:cNvSpPr/>
            <p:nvPr/>
          </p:nvSpPr>
          <p:spPr>
            <a:xfrm>
              <a:off x="5749656" y="3511188"/>
              <a:ext cx="87931" cy="167228"/>
            </a:xfrm>
            <a:custGeom>
              <a:avLst/>
              <a:gdLst/>
              <a:ahLst/>
              <a:cxnLst/>
              <a:rect l="l" t="t" r="r" b="b"/>
              <a:pathLst>
                <a:path w="1813" h="3448" extrusionOk="0">
                  <a:moveTo>
                    <a:pt x="1" y="1"/>
                  </a:moveTo>
                  <a:lnTo>
                    <a:pt x="290" y="3448"/>
                  </a:lnTo>
                  <a:cubicBezTo>
                    <a:pt x="1305" y="3379"/>
                    <a:pt x="1813" y="2826"/>
                    <a:pt x="1813" y="282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81"/>
            <p:cNvSpPr/>
            <p:nvPr/>
          </p:nvSpPr>
          <p:spPr>
            <a:xfrm>
              <a:off x="5761587" y="3565071"/>
              <a:ext cx="76000" cy="113344"/>
            </a:xfrm>
            <a:custGeom>
              <a:avLst/>
              <a:gdLst/>
              <a:ahLst/>
              <a:cxnLst/>
              <a:rect l="l" t="t" r="r" b="b"/>
              <a:pathLst>
                <a:path w="1567" h="2337" extrusionOk="0">
                  <a:moveTo>
                    <a:pt x="467" y="0"/>
                  </a:moveTo>
                  <a:cubicBezTo>
                    <a:pt x="467" y="23"/>
                    <a:pt x="468" y="47"/>
                    <a:pt x="468" y="70"/>
                  </a:cubicBezTo>
                  <a:cubicBezTo>
                    <a:pt x="468" y="813"/>
                    <a:pt x="281" y="1463"/>
                    <a:pt x="1" y="1820"/>
                  </a:cubicBezTo>
                  <a:lnTo>
                    <a:pt x="44" y="2337"/>
                  </a:lnTo>
                  <a:cubicBezTo>
                    <a:pt x="1059" y="2268"/>
                    <a:pt x="1567" y="1715"/>
                    <a:pt x="1567" y="1715"/>
                  </a:cubicBezTo>
                  <a:lnTo>
                    <a:pt x="46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81"/>
            <p:cNvSpPr/>
            <p:nvPr/>
          </p:nvSpPr>
          <p:spPr>
            <a:xfrm>
              <a:off x="4610075" y="3130327"/>
              <a:ext cx="3152209" cy="924216"/>
            </a:xfrm>
            <a:custGeom>
              <a:avLst/>
              <a:gdLst/>
              <a:ahLst/>
              <a:cxnLst/>
              <a:rect l="l" t="t" r="r" b="b"/>
              <a:pathLst>
                <a:path w="64994" h="19056" extrusionOk="0">
                  <a:moveTo>
                    <a:pt x="50929" y="1"/>
                  </a:moveTo>
                  <a:cubicBezTo>
                    <a:pt x="50207" y="1"/>
                    <a:pt x="49513" y="27"/>
                    <a:pt x="48866" y="86"/>
                  </a:cubicBezTo>
                  <a:cubicBezTo>
                    <a:pt x="42818" y="635"/>
                    <a:pt x="26689" y="11907"/>
                    <a:pt x="16976" y="13099"/>
                  </a:cubicBezTo>
                  <a:cubicBezTo>
                    <a:pt x="7262" y="14290"/>
                    <a:pt x="0" y="17772"/>
                    <a:pt x="0" y="17772"/>
                  </a:cubicBezTo>
                  <a:lnTo>
                    <a:pt x="64994" y="19055"/>
                  </a:lnTo>
                  <a:lnTo>
                    <a:pt x="64994" y="1827"/>
                  </a:lnTo>
                  <a:cubicBezTo>
                    <a:pt x="64994" y="1827"/>
                    <a:pt x="56957" y="1"/>
                    <a:pt x="509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81"/>
            <p:cNvSpPr/>
            <p:nvPr/>
          </p:nvSpPr>
          <p:spPr>
            <a:xfrm>
              <a:off x="6053066" y="3130327"/>
              <a:ext cx="1709189" cy="924216"/>
            </a:xfrm>
            <a:custGeom>
              <a:avLst/>
              <a:gdLst/>
              <a:ahLst/>
              <a:cxnLst/>
              <a:rect l="l" t="t" r="r" b="b"/>
              <a:pathLst>
                <a:path w="35241" h="19056" extrusionOk="0">
                  <a:moveTo>
                    <a:pt x="21176" y="1"/>
                  </a:moveTo>
                  <a:cubicBezTo>
                    <a:pt x="20454" y="1"/>
                    <a:pt x="19760" y="27"/>
                    <a:pt x="19113" y="86"/>
                  </a:cubicBezTo>
                  <a:cubicBezTo>
                    <a:pt x="15335" y="429"/>
                    <a:pt x="7624" y="4956"/>
                    <a:pt x="1" y="8597"/>
                  </a:cubicBezTo>
                  <a:cubicBezTo>
                    <a:pt x="16190" y="9793"/>
                    <a:pt x="19016" y="14350"/>
                    <a:pt x="14424" y="18780"/>
                  </a:cubicBezTo>
                  <a:lnTo>
                    <a:pt x="35241" y="19055"/>
                  </a:lnTo>
                  <a:lnTo>
                    <a:pt x="35241" y="1827"/>
                  </a:lnTo>
                  <a:cubicBezTo>
                    <a:pt x="35241" y="1827"/>
                    <a:pt x="27204" y="1"/>
                    <a:pt x="21176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81"/>
            <p:cNvSpPr/>
            <p:nvPr/>
          </p:nvSpPr>
          <p:spPr>
            <a:xfrm>
              <a:off x="7215054" y="2907571"/>
              <a:ext cx="12271" cy="14210"/>
            </a:xfrm>
            <a:custGeom>
              <a:avLst/>
              <a:gdLst/>
              <a:ahLst/>
              <a:cxnLst/>
              <a:rect l="l" t="t" r="r" b="b"/>
              <a:pathLst>
                <a:path w="253" h="293" extrusionOk="0">
                  <a:moveTo>
                    <a:pt x="74" y="1"/>
                  </a:moveTo>
                  <a:cubicBezTo>
                    <a:pt x="63" y="1"/>
                    <a:pt x="53" y="3"/>
                    <a:pt x="44" y="9"/>
                  </a:cubicBezTo>
                  <a:cubicBezTo>
                    <a:pt x="1" y="35"/>
                    <a:pt x="2" y="118"/>
                    <a:pt x="48" y="193"/>
                  </a:cubicBezTo>
                  <a:cubicBezTo>
                    <a:pt x="85" y="254"/>
                    <a:pt x="138" y="292"/>
                    <a:pt x="180" y="292"/>
                  </a:cubicBezTo>
                  <a:cubicBezTo>
                    <a:pt x="191" y="292"/>
                    <a:pt x="201" y="290"/>
                    <a:pt x="210" y="284"/>
                  </a:cubicBezTo>
                  <a:cubicBezTo>
                    <a:pt x="253" y="258"/>
                    <a:pt x="251" y="175"/>
                    <a:pt x="205" y="100"/>
                  </a:cubicBezTo>
                  <a:cubicBezTo>
                    <a:pt x="169" y="39"/>
                    <a:pt x="116" y="1"/>
                    <a:pt x="74" y="1"/>
                  </a:cubicBezTo>
                  <a:close/>
                </a:path>
              </a:pathLst>
            </a:custGeom>
            <a:solidFill>
              <a:srgbClr val="E1F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81"/>
            <p:cNvSpPr/>
            <p:nvPr/>
          </p:nvSpPr>
          <p:spPr>
            <a:xfrm>
              <a:off x="7071254" y="2970669"/>
              <a:ext cx="19643" cy="12853"/>
            </a:xfrm>
            <a:custGeom>
              <a:avLst/>
              <a:gdLst/>
              <a:ahLst/>
              <a:cxnLst/>
              <a:rect l="l" t="t" r="r" b="b"/>
              <a:pathLst>
                <a:path w="405" h="265" extrusionOk="0">
                  <a:moveTo>
                    <a:pt x="316" y="0"/>
                  </a:moveTo>
                  <a:cubicBezTo>
                    <a:pt x="272" y="0"/>
                    <a:pt x="213" y="19"/>
                    <a:pt x="155" y="54"/>
                  </a:cubicBezTo>
                  <a:cubicBezTo>
                    <a:pt x="57" y="112"/>
                    <a:pt x="0" y="195"/>
                    <a:pt x="26" y="238"/>
                  </a:cubicBezTo>
                  <a:cubicBezTo>
                    <a:pt x="37" y="256"/>
                    <a:pt x="59" y="264"/>
                    <a:pt x="89" y="264"/>
                  </a:cubicBezTo>
                  <a:cubicBezTo>
                    <a:pt x="132" y="264"/>
                    <a:pt x="191" y="246"/>
                    <a:pt x="249" y="211"/>
                  </a:cubicBezTo>
                  <a:cubicBezTo>
                    <a:pt x="348" y="152"/>
                    <a:pt x="405" y="69"/>
                    <a:pt x="378" y="26"/>
                  </a:cubicBezTo>
                  <a:cubicBezTo>
                    <a:pt x="368" y="9"/>
                    <a:pt x="345" y="0"/>
                    <a:pt x="316" y="0"/>
                  </a:cubicBezTo>
                  <a:close/>
                </a:path>
              </a:pathLst>
            </a:custGeom>
            <a:solidFill>
              <a:srgbClr val="E1F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81"/>
            <p:cNvSpPr/>
            <p:nvPr/>
          </p:nvSpPr>
          <p:spPr>
            <a:xfrm>
              <a:off x="7293525" y="2909172"/>
              <a:ext cx="29924" cy="25123"/>
            </a:xfrm>
            <a:custGeom>
              <a:avLst/>
              <a:gdLst/>
              <a:ahLst/>
              <a:cxnLst/>
              <a:rect l="l" t="t" r="r" b="b"/>
              <a:pathLst>
                <a:path w="617" h="518" extrusionOk="0">
                  <a:moveTo>
                    <a:pt x="329" y="1"/>
                  </a:moveTo>
                  <a:cubicBezTo>
                    <a:pt x="278" y="1"/>
                    <a:pt x="226" y="15"/>
                    <a:pt x="178" y="44"/>
                  </a:cubicBezTo>
                  <a:cubicBezTo>
                    <a:pt x="49" y="122"/>
                    <a:pt x="1" y="282"/>
                    <a:pt x="73" y="400"/>
                  </a:cubicBezTo>
                  <a:cubicBezTo>
                    <a:pt x="118" y="477"/>
                    <a:pt x="201" y="517"/>
                    <a:pt x="288" y="517"/>
                  </a:cubicBezTo>
                  <a:cubicBezTo>
                    <a:pt x="339" y="517"/>
                    <a:pt x="391" y="504"/>
                    <a:pt x="438" y="476"/>
                  </a:cubicBezTo>
                  <a:cubicBezTo>
                    <a:pt x="569" y="397"/>
                    <a:pt x="616" y="236"/>
                    <a:pt x="544" y="117"/>
                  </a:cubicBezTo>
                  <a:cubicBezTo>
                    <a:pt x="498" y="42"/>
                    <a:pt x="416" y="1"/>
                    <a:pt x="329" y="1"/>
                  </a:cubicBezTo>
                  <a:close/>
                </a:path>
              </a:pathLst>
            </a:custGeom>
            <a:solidFill>
              <a:srgbClr val="E1F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81"/>
            <p:cNvSpPr/>
            <p:nvPr/>
          </p:nvSpPr>
          <p:spPr>
            <a:xfrm>
              <a:off x="7254532" y="2943218"/>
              <a:ext cx="19643" cy="12853"/>
            </a:xfrm>
            <a:custGeom>
              <a:avLst/>
              <a:gdLst/>
              <a:ahLst/>
              <a:cxnLst/>
              <a:rect l="l" t="t" r="r" b="b"/>
              <a:pathLst>
                <a:path w="405" h="265" extrusionOk="0">
                  <a:moveTo>
                    <a:pt x="316" y="0"/>
                  </a:moveTo>
                  <a:cubicBezTo>
                    <a:pt x="272" y="0"/>
                    <a:pt x="213" y="19"/>
                    <a:pt x="156" y="54"/>
                  </a:cubicBezTo>
                  <a:cubicBezTo>
                    <a:pt x="57" y="114"/>
                    <a:pt x="0" y="195"/>
                    <a:pt x="27" y="238"/>
                  </a:cubicBezTo>
                  <a:cubicBezTo>
                    <a:pt x="37" y="256"/>
                    <a:pt x="60" y="264"/>
                    <a:pt x="89" y="264"/>
                  </a:cubicBezTo>
                  <a:cubicBezTo>
                    <a:pt x="133" y="264"/>
                    <a:pt x="192" y="246"/>
                    <a:pt x="250" y="211"/>
                  </a:cubicBezTo>
                  <a:cubicBezTo>
                    <a:pt x="348" y="152"/>
                    <a:pt x="405" y="69"/>
                    <a:pt x="379" y="26"/>
                  </a:cubicBezTo>
                  <a:cubicBezTo>
                    <a:pt x="368" y="9"/>
                    <a:pt x="346" y="0"/>
                    <a:pt x="316" y="0"/>
                  </a:cubicBezTo>
                  <a:close/>
                </a:path>
              </a:pathLst>
            </a:custGeom>
            <a:solidFill>
              <a:srgbClr val="E1F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81"/>
            <p:cNvSpPr/>
            <p:nvPr/>
          </p:nvSpPr>
          <p:spPr>
            <a:xfrm>
              <a:off x="7312731" y="2943412"/>
              <a:ext cx="43165" cy="42292"/>
            </a:xfrm>
            <a:custGeom>
              <a:avLst/>
              <a:gdLst/>
              <a:ahLst/>
              <a:cxnLst/>
              <a:rect l="l" t="t" r="r" b="b"/>
              <a:pathLst>
                <a:path w="890" h="872" extrusionOk="0">
                  <a:moveTo>
                    <a:pt x="367" y="0"/>
                  </a:moveTo>
                  <a:cubicBezTo>
                    <a:pt x="311" y="0"/>
                    <a:pt x="257" y="14"/>
                    <a:pt x="208" y="44"/>
                  </a:cubicBezTo>
                  <a:cubicBezTo>
                    <a:pt x="34" y="148"/>
                    <a:pt x="0" y="410"/>
                    <a:pt x="131" y="625"/>
                  </a:cubicBezTo>
                  <a:cubicBezTo>
                    <a:pt x="225" y="781"/>
                    <a:pt x="378" y="872"/>
                    <a:pt x="522" y="872"/>
                  </a:cubicBezTo>
                  <a:cubicBezTo>
                    <a:pt x="578" y="872"/>
                    <a:pt x="633" y="858"/>
                    <a:pt x="682" y="828"/>
                  </a:cubicBezTo>
                  <a:cubicBezTo>
                    <a:pt x="855" y="723"/>
                    <a:pt x="889" y="464"/>
                    <a:pt x="759" y="247"/>
                  </a:cubicBezTo>
                  <a:cubicBezTo>
                    <a:pt x="664" y="92"/>
                    <a:pt x="511" y="0"/>
                    <a:pt x="367" y="0"/>
                  </a:cubicBezTo>
                  <a:close/>
                </a:path>
              </a:pathLst>
            </a:custGeom>
            <a:solidFill>
              <a:srgbClr val="E1F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81"/>
            <p:cNvSpPr/>
            <p:nvPr/>
          </p:nvSpPr>
          <p:spPr>
            <a:xfrm>
              <a:off x="7169610" y="2951317"/>
              <a:ext cx="24832" cy="20613"/>
            </a:xfrm>
            <a:custGeom>
              <a:avLst/>
              <a:gdLst/>
              <a:ahLst/>
              <a:cxnLst/>
              <a:rect l="l" t="t" r="r" b="b"/>
              <a:pathLst>
                <a:path w="512" h="425" extrusionOk="0">
                  <a:moveTo>
                    <a:pt x="278" y="0"/>
                  </a:moveTo>
                  <a:cubicBezTo>
                    <a:pt x="235" y="0"/>
                    <a:pt x="191" y="12"/>
                    <a:pt x="150" y="36"/>
                  </a:cubicBezTo>
                  <a:cubicBezTo>
                    <a:pt x="41" y="101"/>
                    <a:pt x="1" y="233"/>
                    <a:pt x="59" y="331"/>
                  </a:cubicBezTo>
                  <a:cubicBezTo>
                    <a:pt x="97" y="392"/>
                    <a:pt x="164" y="425"/>
                    <a:pt x="235" y="425"/>
                  </a:cubicBezTo>
                  <a:cubicBezTo>
                    <a:pt x="278" y="425"/>
                    <a:pt x="322" y="413"/>
                    <a:pt x="362" y="388"/>
                  </a:cubicBezTo>
                  <a:cubicBezTo>
                    <a:pt x="472" y="322"/>
                    <a:pt x="512" y="191"/>
                    <a:pt x="452" y="93"/>
                  </a:cubicBezTo>
                  <a:cubicBezTo>
                    <a:pt x="415" y="32"/>
                    <a:pt x="349" y="0"/>
                    <a:pt x="278" y="0"/>
                  </a:cubicBezTo>
                  <a:close/>
                </a:path>
              </a:pathLst>
            </a:custGeom>
            <a:solidFill>
              <a:srgbClr val="E1F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81"/>
            <p:cNvSpPr/>
            <p:nvPr/>
          </p:nvSpPr>
          <p:spPr>
            <a:xfrm>
              <a:off x="6930316" y="2998167"/>
              <a:ext cx="23523" cy="21728"/>
            </a:xfrm>
            <a:custGeom>
              <a:avLst/>
              <a:gdLst/>
              <a:ahLst/>
              <a:cxnLst/>
              <a:rect l="l" t="t" r="r" b="b"/>
              <a:pathLst>
                <a:path w="485" h="448" extrusionOk="0">
                  <a:moveTo>
                    <a:pt x="222" y="0"/>
                  </a:moveTo>
                  <a:cubicBezTo>
                    <a:pt x="188" y="0"/>
                    <a:pt x="154" y="9"/>
                    <a:pt x="123" y="28"/>
                  </a:cubicBezTo>
                  <a:cubicBezTo>
                    <a:pt x="27" y="87"/>
                    <a:pt x="0" y="222"/>
                    <a:pt x="65" y="330"/>
                  </a:cubicBezTo>
                  <a:cubicBezTo>
                    <a:pt x="111" y="405"/>
                    <a:pt x="187" y="447"/>
                    <a:pt x="263" y="447"/>
                  </a:cubicBezTo>
                  <a:cubicBezTo>
                    <a:pt x="297" y="447"/>
                    <a:pt x="330" y="439"/>
                    <a:pt x="360" y="421"/>
                  </a:cubicBezTo>
                  <a:cubicBezTo>
                    <a:pt x="459" y="361"/>
                    <a:pt x="485" y="225"/>
                    <a:pt x="419" y="117"/>
                  </a:cubicBezTo>
                  <a:cubicBezTo>
                    <a:pt x="373" y="43"/>
                    <a:pt x="297" y="0"/>
                    <a:pt x="222" y="0"/>
                  </a:cubicBezTo>
                  <a:close/>
                </a:path>
              </a:pathLst>
            </a:custGeom>
            <a:solidFill>
              <a:srgbClr val="E1F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81"/>
            <p:cNvSpPr/>
            <p:nvPr/>
          </p:nvSpPr>
          <p:spPr>
            <a:xfrm>
              <a:off x="7205596" y="2745973"/>
              <a:ext cx="20321" cy="15860"/>
            </a:xfrm>
            <a:custGeom>
              <a:avLst/>
              <a:gdLst/>
              <a:ahLst/>
              <a:cxnLst/>
              <a:rect l="l" t="t" r="r" b="b"/>
              <a:pathLst>
                <a:path w="419" h="327" extrusionOk="0">
                  <a:moveTo>
                    <a:pt x="252" y="1"/>
                  </a:moveTo>
                  <a:cubicBezTo>
                    <a:pt x="213" y="1"/>
                    <a:pt x="171" y="13"/>
                    <a:pt x="133" y="37"/>
                  </a:cubicBezTo>
                  <a:cubicBezTo>
                    <a:pt x="40" y="92"/>
                    <a:pt x="0" y="194"/>
                    <a:pt x="42" y="264"/>
                  </a:cubicBezTo>
                  <a:cubicBezTo>
                    <a:pt x="67" y="305"/>
                    <a:pt x="114" y="326"/>
                    <a:pt x="167" y="326"/>
                  </a:cubicBezTo>
                  <a:cubicBezTo>
                    <a:pt x="206" y="326"/>
                    <a:pt x="248" y="315"/>
                    <a:pt x="286" y="291"/>
                  </a:cubicBezTo>
                  <a:cubicBezTo>
                    <a:pt x="377" y="235"/>
                    <a:pt x="419" y="134"/>
                    <a:pt x="376" y="63"/>
                  </a:cubicBezTo>
                  <a:cubicBezTo>
                    <a:pt x="351" y="22"/>
                    <a:pt x="304" y="1"/>
                    <a:pt x="252" y="1"/>
                  </a:cubicBezTo>
                  <a:close/>
                </a:path>
              </a:pathLst>
            </a:custGeom>
            <a:solidFill>
              <a:srgbClr val="E1F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81"/>
            <p:cNvSpPr/>
            <p:nvPr/>
          </p:nvSpPr>
          <p:spPr>
            <a:xfrm>
              <a:off x="7250409" y="2804996"/>
              <a:ext cx="7081" cy="7324"/>
            </a:xfrm>
            <a:custGeom>
              <a:avLst/>
              <a:gdLst/>
              <a:ahLst/>
              <a:cxnLst/>
              <a:rect l="l" t="t" r="r" b="b"/>
              <a:pathLst>
                <a:path w="146" h="151" extrusionOk="0">
                  <a:moveTo>
                    <a:pt x="55" y="1"/>
                  </a:moveTo>
                  <a:cubicBezTo>
                    <a:pt x="47" y="1"/>
                    <a:pt x="39" y="3"/>
                    <a:pt x="32" y="7"/>
                  </a:cubicBezTo>
                  <a:cubicBezTo>
                    <a:pt x="4" y="23"/>
                    <a:pt x="1" y="67"/>
                    <a:pt x="24" y="106"/>
                  </a:cubicBezTo>
                  <a:cubicBezTo>
                    <a:pt x="41" y="133"/>
                    <a:pt x="68" y="151"/>
                    <a:pt x="92" y="151"/>
                  </a:cubicBezTo>
                  <a:cubicBezTo>
                    <a:pt x="100" y="151"/>
                    <a:pt x="108" y="149"/>
                    <a:pt x="115" y="144"/>
                  </a:cubicBezTo>
                  <a:cubicBezTo>
                    <a:pt x="141" y="126"/>
                    <a:pt x="145" y="83"/>
                    <a:pt x="122" y="46"/>
                  </a:cubicBezTo>
                  <a:cubicBezTo>
                    <a:pt x="105" y="17"/>
                    <a:pt x="79" y="1"/>
                    <a:pt x="55" y="1"/>
                  </a:cubicBezTo>
                  <a:close/>
                </a:path>
              </a:pathLst>
            </a:custGeom>
            <a:solidFill>
              <a:srgbClr val="E1F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81"/>
            <p:cNvSpPr/>
            <p:nvPr/>
          </p:nvSpPr>
          <p:spPr>
            <a:xfrm>
              <a:off x="7250894" y="2840595"/>
              <a:ext cx="15617" cy="12125"/>
            </a:xfrm>
            <a:custGeom>
              <a:avLst/>
              <a:gdLst/>
              <a:ahLst/>
              <a:cxnLst/>
              <a:rect l="l" t="t" r="r" b="b"/>
              <a:pathLst>
                <a:path w="322" h="250" extrusionOk="0">
                  <a:moveTo>
                    <a:pt x="194" y="1"/>
                  </a:moveTo>
                  <a:cubicBezTo>
                    <a:pt x="164" y="1"/>
                    <a:pt x="132" y="9"/>
                    <a:pt x="102" y="27"/>
                  </a:cubicBezTo>
                  <a:cubicBezTo>
                    <a:pt x="31" y="70"/>
                    <a:pt x="0" y="147"/>
                    <a:pt x="34" y="202"/>
                  </a:cubicBezTo>
                  <a:cubicBezTo>
                    <a:pt x="53" y="234"/>
                    <a:pt x="88" y="250"/>
                    <a:pt x="129" y="250"/>
                  </a:cubicBezTo>
                  <a:cubicBezTo>
                    <a:pt x="158" y="250"/>
                    <a:pt x="190" y="241"/>
                    <a:pt x="220" y="224"/>
                  </a:cubicBezTo>
                  <a:cubicBezTo>
                    <a:pt x="291" y="181"/>
                    <a:pt x="322" y="102"/>
                    <a:pt x="288" y="49"/>
                  </a:cubicBezTo>
                  <a:cubicBezTo>
                    <a:pt x="269" y="17"/>
                    <a:pt x="234" y="1"/>
                    <a:pt x="194" y="1"/>
                  </a:cubicBezTo>
                  <a:close/>
                </a:path>
              </a:pathLst>
            </a:custGeom>
            <a:solidFill>
              <a:srgbClr val="E1F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81"/>
            <p:cNvSpPr/>
            <p:nvPr/>
          </p:nvSpPr>
          <p:spPr>
            <a:xfrm>
              <a:off x="7138086" y="2805966"/>
              <a:ext cx="21001" cy="19497"/>
            </a:xfrm>
            <a:custGeom>
              <a:avLst/>
              <a:gdLst/>
              <a:ahLst/>
              <a:cxnLst/>
              <a:rect l="l" t="t" r="r" b="b"/>
              <a:pathLst>
                <a:path w="433" h="402" extrusionOk="0">
                  <a:moveTo>
                    <a:pt x="196" y="0"/>
                  </a:moveTo>
                  <a:cubicBezTo>
                    <a:pt x="166" y="0"/>
                    <a:pt x="136" y="8"/>
                    <a:pt x="110" y="24"/>
                  </a:cubicBezTo>
                  <a:cubicBezTo>
                    <a:pt x="23" y="77"/>
                    <a:pt x="0" y="198"/>
                    <a:pt x="60" y="296"/>
                  </a:cubicBezTo>
                  <a:cubicBezTo>
                    <a:pt x="101" y="363"/>
                    <a:pt x="169" y="402"/>
                    <a:pt x="236" y="402"/>
                  </a:cubicBezTo>
                  <a:cubicBezTo>
                    <a:pt x="266" y="402"/>
                    <a:pt x="296" y="394"/>
                    <a:pt x="323" y="378"/>
                  </a:cubicBezTo>
                  <a:cubicBezTo>
                    <a:pt x="409" y="326"/>
                    <a:pt x="433" y="206"/>
                    <a:pt x="373" y="107"/>
                  </a:cubicBezTo>
                  <a:cubicBezTo>
                    <a:pt x="332" y="39"/>
                    <a:pt x="264" y="0"/>
                    <a:pt x="196" y="0"/>
                  </a:cubicBezTo>
                  <a:close/>
                </a:path>
              </a:pathLst>
            </a:custGeom>
            <a:solidFill>
              <a:srgbClr val="CDE8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81"/>
            <p:cNvSpPr/>
            <p:nvPr/>
          </p:nvSpPr>
          <p:spPr>
            <a:xfrm>
              <a:off x="7096959" y="2735546"/>
              <a:ext cx="9943" cy="7808"/>
            </a:xfrm>
            <a:custGeom>
              <a:avLst/>
              <a:gdLst/>
              <a:ahLst/>
              <a:cxnLst/>
              <a:rect l="l" t="t" r="r" b="b"/>
              <a:pathLst>
                <a:path w="205" h="161" extrusionOk="0">
                  <a:moveTo>
                    <a:pt x="103" y="0"/>
                  </a:moveTo>
                  <a:cubicBezTo>
                    <a:pt x="88" y="0"/>
                    <a:pt x="74" y="4"/>
                    <a:pt x="61" y="12"/>
                  </a:cubicBezTo>
                  <a:cubicBezTo>
                    <a:pt x="1" y="47"/>
                    <a:pt x="15" y="141"/>
                    <a:pt x="84" y="158"/>
                  </a:cubicBezTo>
                  <a:cubicBezTo>
                    <a:pt x="91" y="160"/>
                    <a:pt x="97" y="160"/>
                    <a:pt x="103" y="160"/>
                  </a:cubicBezTo>
                  <a:cubicBezTo>
                    <a:pt x="163" y="160"/>
                    <a:pt x="205" y="94"/>
                    <a:pt x="171" y="38"/>
                  </a:cubicBezTo>
                  <a:cubicBezTo>
                    <a:pt x="156" y="14"/>
                    <a:pt x="130" y="0"/>
                    <a:pt x="103" y="0"/>
                  </a:cubicBezTo>
                  <a:close/>
                </a:path>
              </a:pathLst>
            </a:custGeom>
            <a:solidFill>
              <a:srgbClr val="CDE8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81"/>
            <p:cNvSpPr/>
            <p:nvPr/>
          </p:nvSpPr>
          <p:spPr>
            <a:xfrm>
              <a:off x="6292845" y="3130327"/>
              <a:ext cx="1469404" cy="298178"/>
            </a:xfrm>
            <a:custGeom>
              <a:avLst/>
              <a:gdLst/>
              <a:ahLst/>
              <a:cxnLst/>
              <a:rect l="l" t="t" r="r" b="b"/>
              <a:pathLst>
                <a:path w="30297" h="6148" extrusionOk="0">
                  <a:moveTo>
                    <a:pt x="16232" y="1"/>
                  </a:moveTo>
                  <a:cubicBezTo>
                    <a:pt x="15510" y="1"/>
                    <a:pt x="14816" y="27"/>
                    <a:pt x="14169" y="86"/>
                  </a:cubicBezTo>
                  <a:cubicBezTo>
                    <a:pt x="11212" y="355"/>
                    <a:pt x="5847" y="3185"/>
                    <a:pt x="0" y="6148"/>
                  </a:cubicBezTo>
                  <a:cubicBezTo>
                    <a:pt x="5501" y="4748"/>
                    <a:pt x="10432" y="3102"/>
                    <a:pt x="13426" y="3102"/>
                  </a:cubicBezTo>
                  <a:cubicBezTo>
                    <a:pt x="13586" y="3102"/>
                    <a:pt x="13740" y="3106"/>
                    <a:pt x="13889" y="3116"/>
                  </a:cubicBezTo>
                  <a:cubicBezTo>
                    <a:pt x="14373" y="3148"/>
                    <a:pt x="14910" y="3162"/>
                    <a:pt x="15487" y="3162"/>
                  </a:cubicBezTo>
                  <a:cubicBezTo>
                    <a:pt x="21056" y="3162"/>
                    <a:pt x="30297" y="1827"/>
                    <a:pt x="30297" y="1827"/>
                  </a:cubicBezTo>
                  <a:cubicBezTo>
                    <a:pt x="30297" y="1827"/>
                    <a:pt x="22258" y="1"/>
                    <a:pt x="16232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81"/>
            <p:cNvSpPr/>
            <p:nvPr/>
          </p:nvSpPr>
          <p:spPr>
            <a:xfrm>
              <a:off x="7254920" y="3207586"/>
              <a:ext cx="474379" cy="118873"/>
            </a:xfrm>
            <a:custGeom>
              <a:avLst/>
              <a:gdLst/>
              <a:ahLst/>
              <a:cxnLst/>
              <a:rect l="l" t="t" r="r" b="b"/>
              <a:pathLst>
                <a:path w="9781" h="2451" extrusionOk="0">
                  <a:moveTo>
                    <a:pt x="3824" y="0"/>
                  </a:moveTo>
                  <a:cubicBezTo>
                    <a:pt x="1641" y="0"/>
                    <a:pt x="0" y="549"/>
                    <a:pt x="159" y="1226"/>
                  </a:cubicBezTo>
                  <a:cubicBezTo>
                    <a:pt x="317" y="1903"/>
                    <a:pt x="2214" y="2451"/>
                    <a:pt x="4396" y="2451"/>
                  </a:cubicBezTo>
                  <a:cubicBezTo>
                    <a:pt x="6579" y="2451"/>
                    <a:pt x="9363" y="1571"/>
                    <a:pt x="9780" y="1100"/>
                  </a:cubicBezTo>
                  <a:cubicBezTo>
                    <a:pt x="9162" y="585"/>
                    <a:pt x="6007" y="0"/>
                    <a:pt x="3824" y="0"/>
                  </a:cubicBezTo>
                  <a:close/>
                </a:path>
              </a:pathLst>
            </a:custGeom>
            <a:solidFill>
              <a:srgbClr val="5C463F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81"/>
            <p:cNvSpPr/>
            <p:nvPr/>
          </p:nvSpPr>
          <p:spPr>
            <a:xfrm>
              <a:off x="6874300" y="2489220"/>
              <a:ext cx="80025" cy="190072"/>
            </a:xfrm>
            <a:custGeom>
              <a:avLst/>
              <a:gdLst/>
              <a:ahLst/>
              <a:cxnLst/>
              <a:rect l="l" t="t" r="r" b="b"/>
              <a:pathLst>
                <a:path w="1650" h="3919" extrusionOk="0">
                  <a:moveTo>
                    <a:pt x="0" y="1"/>
                  </a:moveTo>
                  <a:lnTo>
                    <a:pt x="0" y="3473"/>
                  </a:lnTo>
                  <a:lnTo>
                    <a:pt x="1649" y="3919"/>
                  </a:lnTo>
                  <a:lnTo>
                    <a:pt x="1649" y="44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81"/>
            <p:cNvSpPr/>
            <p:nvPr/>
          </p:nvSpPr>
          <p:spPr>
            <a:xfrm>
              <a:off x="6835549" y="2591456"/>
              <a:ext cx="337802" cy="869750"/>
            </a:xfrm>
            <a:custGeom>
              <a:avLst/>
              <a:gdLst/>
              <a:ahLst/>
              <a:cxnLst/>
              <a:rect l="l" t="t" r="r" b="b"/>
              <a:pathLst>
                <a:path w="6965" h="17933" extrusionOk="0">
                  <a:moveTo>
                    <a:pt x="3948" y="0"/>
                  </a:moveTo>
                  <a:lnTo>
                    <a:pt x="1" y="3866"/>
                  </a:lnTo>
                  <a:lnTo>
                    <a:pt x="3940" y="17933"/>
                  </a:lnTo>
                  <a:lnTo>
                    <a:pt x="6964" y="17933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81"/>
            <p:cNvSpPr/>
            <p:nvPr/>
          </p:nvSpPr>
          <p:spPr>
            <a:xfrm>
              <a:off x="6673320" y="2701160"/>
              <a:ext cx="427285" cy="1084508"/>
            </a:xfrm>
            <a:custGeom>
              <a:avLst/>
              <a:gdLst/>
              <a:ahLst/>
              <a:cxnLst/>
              <a:rect l="l" t="t" r="r" b="b"/>
              <a:pathLst>
                <a:path w="8810" h="22361" extrusionOk="0">
                  <a:moveTo>
                    <a:pt x="6048" y="1"/>
                  </a:moveTo>
                  <a:lnTo>
                    <a:pt x="0" y="15418"/>
                  </a:lnTo>
                  <a:lnTo>
                    <a:pt x="1331" y="22360"/>
                  </a:lnTo>
                  <a:lnTo>
                    <a:pt x="8810" y="18579"/>
                  </a:lnTo>
                  <a:lnTo>
                    <a:pt x="8810" y="15246"/>
                  </a:lnTo>
                  <a:lnTo>
                    <a:pt x="60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81"/>
            <p:cNvSpPr/>
            <p:nvPr/>
          </p:nvSpPr>
          <p:spPr>
            <a:xfrm>
              <a:off x="6895930" y="3463369"/>
              <a:ext cx="123724" cy="239008"/>
            </a:xfrm>
            <a:custGeom>
              <a:avLst/>
              <a:gdLst/>
              <a:ahLst/>
              <a:cxnLst/>
              <a:rect l="l" t="t" r="r" b="b"/>
              <a:pathLst>
                <a:path w="2551" h="4928" extrusionOk="0">
                  <a:moveTo>
                    <a:pt x="2337" y="1"/>
                  </a:moveTo>
                  <a:lnTo>
                    <a:pt x="0" y="585"/>
                  </a:lnTo>
                  <a:lnTo>
                    <a:pt x="168" y="4928"/>
                  </a:lnTo>
                  <a:lnTo>
                    <a:pt x="2551" y="3713"/>
                  </a:lnTo>
                  <a:lnTo>
                    <a:pt x="23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81"/>
            <p:cNvSpPr/>
            <p:nvPr/>
          </p:nvSpPr>
          <p:spPr>
            <a:xfrm>
              <a:off x="6905194" y="3482041"/>
              <a:ext cx="99182" cy="214176"/>
            </a:xfrm>
            <a:custGeom>
              <a:avLst/>
              <a:gdLst/>
              <a:ahLst/>
              <a:cxnLst/>
              <a:rect l="l" t="t" r="r" b="b"/>
              <a:pathLst>
                <a:path w="2045" h="4416" extrusionOk="0">
                  <a:moveTo>
                    <a:pt x="1872" y="0"/>
                  </a:moveTo>
                  <a:lnTo>
                    <a:pt x="0" y="468"/>
                  </a:lnTo>
                  <a:lnTo>
                    <a:pt x="134" y="4415"/>
                  </a:lnTo>
                  <a:lnTo>
                    <a:pt x="2044" y="3440"/>
                  </a:lnTo>
                  <a:lnTo>
                    <a:pt x="18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81"/>
            <p:cNvSpPr/>
            <p:nvPr/>
          </p:nvSpPr>
          <p:spPr>
            <a:xfrm>
              <a:off x="5927793" y="3329997"/>
              <a:ext cx="844482" cy="457792"/>
            </a:xfrm>
            <a:custGeom>
              <a:avLst/>
              <a:gdLst/>
              <a:ahLst/>
              <a:cxnLst/>
              <a:rect l="l" t="t" r="r" b="b"/>
              <a:pathLst>
                <a:path w="17412" h="9439" extrusionOk="0">
                  <a:moveTo>
                    <a:pt x="16977" y="1"/>
                  </a:moveTo>
                  <a:lnTo>
                    <a:pt x="1" y="2452"/>
                  </a:lnTo>
                  <a:lnTo>
                    <a:pt x="1" y="8122"/>
                  </a:lnTo>
                  <a:lnTo>
                    <a:pt x="17412" y="9439"/>
                  </a:lnTo>
                  <a:lnTo>
                    <a:pt x="169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81"/>
            <p:cNvSpPr/>
            <p:nvPr/>
          </p:nvSpPr>
          <p:spPr>
            <a:xfrm>
              <a:off x="5927793" y="3163937"/>
              <a:ext cx="838371" cy="467298"/>
            </a:xfrm>
            <a:custGeom>
              <a:avLst/>
              <a:gdLst/>
              <a:ahLst/>
              <a:cxnLst/>
              <a:rect l="l" t="t" r="r" b="b"/>
              <a:pathLst>
                <a:path w="17286" h="9635" extrusionOk="0">
                  <a:moveTo>
                    <a:pt x="17286" y="0"/>
                  </a:moveTo>
                  <a:lnTo>
                    <a:pt x="1" y="6186"/>
                  </a:lnTo>
                  <a:lnTo>
                    <a:pt x="1" y="8247"/>
                  </a:lnTo>
                  <a:lnTo>
                    <a:pt x="17263" y="9634"/>
                  </a:lnTo>
                  <a:lnTo>
                    <a:pt x="172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81"/>
            <p:cNvSpPr/>
            <p:nvPr/>
          </p:nvSpPr>
          <p:spPr>
            <a:xfrm>
              <a:off x="6759842" y="2740929"/>
              <a:ext cx="343623" cy="1031692"/>
            </a:xfrm>
            <a:custGeom>
              <a:avLst/>
              <a:gdLst/>
              <a:ahLst/>
              <a:cxnLst/>
              <a:rect l="l" t="t" r="r" b="b"/>
              <a:pathLst>
                <a:path w="7085" h="21272" extrusionOk="0">
                  <a:moveTo>
                    <a:pt x="5332" y="6012"/>
                  </a:moveTo>
                  <a:lnTo>
                    <a:pt x="6616" y="12496"/>
                  </a:lnTo>
                  <a:lnTo>
                    <a:pt x="3905" y="13203"/>
                  </a:lnTo>
                  <a:lnTo>
                    <a:pt x="3905" y="13203"/>
                  </a:lnTo>
                  <a:lnTo>
                    <a:pt x="5332" y="6012"/>
                  </a:lnTo>
                  <a:close/>
                  <a:moveTo>
                    <a:pt x="4140" y="1"/>
                  </a:moveTo>
                  <a:lnTo>
                    <a:pt x="5129" y="4988"/>
                  </a:lnTo>
                  <a:lnTo>
                    <a:pt x="3720" y="13099"/>
                  </a:lnTo>
                  <a:lnTo>
                    <a:pt x="963" y="6681"/>
                  </a:lnTo>
                  <a:lnTo>
                    <a:pt x="516" y="6661"/>
                  </a:lnTo>
                  <a:lnTo>
                    <a:pt x="3583" y="13288"/>
                  </a:lnTo>
                  <a:lnTo>
                    <a:pt x="434" y="14109"/>
                  </a:lnTo>
                  <a:lnTo>
                    <a:pt x="434" y="12131"/>
                  </a:lnTo>
                  <a:lnTo>
                    <a:pt x="1" y="12131"/>
                  </a:lnTo>
                  <a:lnTo>
                    <a:pt x="1" y="21271"/>
                  </a:lnTo>
                  <a:lnTo>
                    <a:pt x="434" y="21271"/>
                  </a:lnTo>
                  <a:lnTo>
                    <a:pt x="434" y="15028"/>
                  </a:lnTo>
                  <a:lnTo>
                    <a:pt x="6644" y="12963"/>
                  </a:lnTo>
                  <a:lnTo>
                    <a:pt x="6644" y="17949"/>
                  </a:lnTo>
                  <a:lnTo>
                    <a:pt x="7079" y="17772"/>
                  </a:lnTo>
                  <a:lnTo>
                    <a:pt x="7079" y="12663"/>
                  </a:lnTo>
                  <a:lnTo>
                    <a:pt x="7084" y="12663"/>
                  </a:lnTo>
                  <a:lnTo>
                    <a:pt x="7079" y="12634"/>
                  </a:lnTo>
                  <a:lnTo>
                    <a:pt x="7079" y="12562"/>
                  </a:lnTo>
                  <a:lnTo>
                    <a:pt x="7064" y="12562"/>
                  </a:lnTo>
                  <a:lnTo>
                    <a:pt x="45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81"/>
            <p:cNvSpPr/>
            <p:nvPr/>
          </p:nvSpPr>
          <p:spPr>
            <a:xfrm>
              <a:off x="6413171" y="3564780"/>
              <a:ext cx="178965" cy="184446"/>
            </a:xfrm>
            <a:custGeom>
              <a:avLst/>
              <a:gdLst/>
              <a:ahLst/>
              <a:cxnLst/>
              <a:rect l="l" t="t" r="r" b="b"/>
              <a:pathLst>
                <a:path w="3690" h="3803" extrusionOk="0">
                  <a:moveTo>
                    <a:pt x="1" y="0"/>
                  </a:moveTo>
                  <a:lnTo>
                    <a:pt x="1" y="3100"/>
                  </a:lnTo>
                  <a:lnTo>
                    <a:pt x="3689" y="3803"/>
                  </a:lnTo>
                  <a:lnTo>
                    <a:pt x="3551" y="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81"/>
            <p:cNvSpPr/>
            <p:nvPr/>
          </p:nvSpPr>
          <p:spPr>
            <a:xfrm>
              <a:off x="6436839" y="3580639"/>
              <a:ext cx="144918" cy="149428"/>
            </a:xfrm>
            <a:custGeom>
              <a:avLst/>
              <a:gdLst/>
              <a:ahLst/>
              <a:cxnLst/>
              <a:rect l="l" t="t" r="r" b="b"/>
              <a:pathLst>
                <a:path w="2988" h="3081" extrusionOk="0">
                  <a:moveTo>
                    <a:pt x="0" y="1"/>
                  </a:moveTo>
                  <a:lnTo>
                    <a:pt x="0" y="2510"/>
                  </a:lnTo>
                  <a:lnTo>
                    <a:pt x="2987" y="3080"/>
                  </a:lnTo>
                  <a:lnTo>
                    <a:pt x="2875" y="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81"/>
            <p:cNvSpPr/>
            <p:nvPr/>
          </p:nvSpPr>
          <p:spPr>
            <a:xfrm>
              <a:off x="6445908" y="3597516"/>
              <a:ext cx="126827" cy="130659"/>
            </a:xfrm>
            <a:custGeom>
              <a:avLst/>
              <a:gdLst/>
              <a:ahLst/>
              <a:cxnLst/>
              <a:rect l="l" t="t" r="r" b="b"/>
              <a:pathLst>
                <a:path w="2615" h="2694" extrusionOk="0">
                  <a:moveTo>
                    <a:pt x="1" y="1"/>
                  </a:moveTo>
                  <a:lnTo>
                    <a:pt x="1" y="2406"/>
                  </a:lnTo>
                  <a:lnTo>
                    <a:pt x="2614" y="2694"/>
                  </a:lnTo>
                  <a:lnTo>
                    <a:pt x="2516" y="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81"/>
            <p:cNvSpPr/>
            <p:nvPr/>
          </p:nvSpPr>
          <p:spPr>
            <a:xfrm>
              <a:off x="6467345" y="3608089"/>
              <a:ext cx="96127" cy="118776"/>
            </a:xfrm>
            <a:custGeom>
              <a:avLst/>
              <a:gdLst/>
              <a:ahLst/>
              <a:cxnLst/>
              <a:rect l="l" t="t" r="r" b="b"/>
              <a:pathLst>
                <a:path w="1982" h="2449" extrusionOk="0">
                  <a:moveTo>
                    <a:pt x="0" y="1"/>
                  </a:moveTo>
                  <a:lnTo>
                    <a:pt x="0" y="2207"/>
                  </a:lnTo>
                  <a:lnTo>
                    <a:pt x="1981" y="2448"/>
                  </a:lnTo>
                  <a:lnTo>
                    <a:pt x="1908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81"/>
            <p:cNvSpPr/>
            <p:nvPr/>
          </p:nvSpPr>
          <p:spPr>
            <a:xfrm>
              <a:off x="6515213" y="3605664"/>
              <a:ext cx="10573" cy="124548"/>
            </a:xfrm>
            <a:custGeom>
              <a:avLst/>
              <a:gdLst/>
              <a:ahLst/>
              <a:cxnLst/>
              <a:rect l="l" t="t" r="r" b="b"/>
              <a:pathLst>
                <a:path w="218" h="2568" extrusionOk="0">
                  <a:moveTo>
                    <a:pt x="208" y="0"/>
                  </a:moveTo>
                  <a:lnTo>
                    <a:pt x="1" y="48"/>
                  </a:lnTo>
                  <a:lnTo>
                    <a:pt x="1" y="2400"/>
                  </a:lnTo>
                  <a:lnTo>
                    <a:pt x="218" y="2567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81"/>
            <p:cNvSpPr/>
            <p:nvPr/>
          </p:nvSpPr>
          <p:spPr>
            <a:xfrm>
              <a:off x="6059856" y="3533934"/>
              <a:ext cx="178965" cy="184494"/>
            </a:xfrm>
            <a:custGeom>
              <a:avLst/>
              <a:gdLst/>
              <a:ahLst/>
              <a:cxnLst/>
              <a:rect l="l" t="t" r="r" b="b"/>
              <a:pathLst>
                <a:path w="3690" h="3804" extrusionOk="0">
                  <a:moveTo>
                    <a:pt x="1" y="1"/>
                  </a:moveTo>
                  <a:lnTo>
                    <a:pt x="1" y="3099"/>
                  </a:lnTo>
                  <a:lnTo>
                    <a:pt x="3689" y="3803"/>
                  </a:lnTo>
                  <a:lnTo>
                    <a:pt x="3551" y="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81"/>
            <p:cNvSpPr/>
            <p:nvPr/>
          </p:nvSpPr>
          <p:spPr>
            <a:xfrm>
              <a:off x="6083523" y="3549842"/>
              <a:ext cx="144918" cy="149428"/>
            </a:xfrm>
            <a:custGeom>
              <a:avLst/>
              <a:gdLst/>
              <a:ahLst/>
              <a:cxnLst/>
              <a:rect l="l" t="t" r="r" b="b"/>
              <a:pathLst>
                <a:path w="2988" h="3081" extrusionOk="0">
                  <a:moveTo>
                    <a:pt x="0" y="1"/>
                  </a:moveTo>
                  <a:lnTo>
                    <a:pt x="0" y="2509"/>
                  </a:lnTo>
                  <a:lnTo>
                    <a:pt x="2987" y="3080"/>
                  </a:lnTo>
                  <a:lnTo>
                    <a:pt x="2875" y="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81"/>
            <p:cNvSpPr/>
            <p:nvPr/>
          </p:nvSpPr>
          <p:spPr>
            <a:xfrm>
              <a:off x="6092544" y="3566623"/>
              <a:ext cx="126779" cy="130756"/>
            </a:xfrm>
            <a:custGeom>
              <a:avLst/>
              <a:gdLst/>
              <a:ahLst/>
              <a:cxnLst/>
              <a:rect l="l" t="t" r="r" b="b"/>
              <a:pathLst>
                <a:path w="2614" h="2696" extrusionOk="0">
                  <a:moveTo>
                    <a:pt x="0" y="1"/>
                  </a:moveTo>
                  <a:lnTo>
                    <a:pt x="0" y="2408"/>
                  </a:lnTo>
                  <a:lnTo>
                    <a:pt x="2614" y="2696"/>
                  </a:lnTo>
                  <a:lnTo>
                    <a:pt x="2517" y="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81"/>
            <p:cNvSpPr/>
            <p:nvPr/>
          </p:nvSpPr>
          <p:spPr>
            <a:xfrm>
              <a:off x="6114029" y="3577292"/>
              <a:ext cx="96127" cy="118728"/>
            </a:xfrm>
            <a:custGeom>
              <a:avLst/>
              <a:gdLst/>
              <a:ahLst/>
              <a:cxnLst/>
              <a:rect l="l" t="t" r="r" b="b"/>
              <a:pathLst>
                <a:path w="1982" h="2448" extrusionOk="0">
                  <a:moveTo>
                    <a:pt x="0" y="1"/>
                  </a:moveTo>
                  <a:lnTo>
                    <a:pt x="0" y="2206"/>
                  </a:lnTo>
                  <a:lnTo>
                    <a:pt x="1982" y="2448"/>
                  </a:lnTo>
                  <a:lnTo>
                    <a:pt x="1908" y="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81"/>
            <p:cNvSpPr/>
            <p:nvPr/>
          </p:nvSpPr>
          <p:spPr>
            <a:xfrm>
              <a:off x="6161898" y="3574819"/>
              <a:ext cx="10573" cy="124596"/>
            </a:xfrm>
            <a:custGeom>
              <a:avLst/>
              <a:gdLst/>
              <a:ahLst/>
              <a:cxnLst/>
              <a:rect l="l" t="t" r="r" b="b"/>
              <a:pathLst>
                <a:path w="218" h="2569" extrusionOk="0">
                  <a:moveTo>
                    <a:pt x="208" y="1"/>
                  </a:moveTo>
                  <a:lnTo>
                    <a:pt x="1" y="49"/>
                  </a:lnTo>
                  <a:lnTo>
                    <a:pt x="1" y="2401"/>
                  </a:lnTo>
                  <a:lnTo>
                    <a:pt x="218" y="2568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81"/>
            <p:cNvSpPr/>
            <p:nvPr/>
          </p:nvSpPr>
          <p:spPr>
            <a:xfrm>
              <a:off x="4610075" y="3992249"/>
              <a:ext cx="3152840" cy="75078"/>
            </a:xfrm>
            <a:custGeom>
              <a:avLst/>
              <a:gdLst/>
              <a:ahLst/>
              <a:cxnLst/>
              <a:rect l="l" t="t" r="r" b="b"/>
              <a:pathLst>
                <a:path w="65007" h="1548" extrusionOk="0">
                  <a:moveTo>
                    <a:pt x="0" y="0"/>
                  </a:moveTo>
                  <a:lnTo>
                    <a:pt x="0" y="1548"/>
                  </a:lnTo>
                  <a:lnTo>
                    <a:pt x="65006" y="1548"/>
                  </a:lnTo>
                  <a:lnTo>
                    <a:pt x="650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81"/>
            <p:cNvSpPr/>
            <p:nvPr/>
          </p:nvSpPr>
          <p:spPr>
            <a:xfrm>
              <a:off x="5878130" y="3414433"/>
              <a:ext cx="8051" cy="24299"/>
            </a:xfrm>
            <a:custGeom>
              <a:avLst/>
              <a:gdLst/>
              <a:ahLst/>
              <a:cxnLst/>
              <a:rect l="l" t="t" r="r" b="b"/>
              <a:pathLst>
                <a:path w="166" h="501" extrusionOk="0">
                  <a:moveTo>
                    <a:pt x="47" y="1"/>
                  </a:moveTo>
                  <a:lnTo>
                    <a:pt x="0" y="488"/>
                  </a:lnTo>
                  <a:lnTo>
                    <a:pt x="119" y="501"/>
                  </a:lnTo>
                  <a:lnTo>
                    <a:pt x="165" y="13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613B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81"/>
            <p:cNvSpPr/>
            <p:nvPr/>
          </p:nvSpPr>
          <p:spPr>
            <a:xfrm>
              <a:off x="5852183" y="3295320"/>
              <a:ext cx="62032" cy="129786"/>
            </a:xfrm>
            <a:custGeom>
              <a:avLst/>
              <a:gdLst/>
              <a:ahLst/>
              <a:cxnLst/>
              <a:rect l="l" t="t" r="r" b="b"/>
              <a:pathLst>
                <a:path w="1279" h="2676" extrusionOk="0">
                  <a:moveTo>
                    <a:pt x="860" y="0"/>
                  </a:moveTo>
                  <a:lnTo>
                    <a:pt x="0" y="2551"/>
                  </a:lnTo>
                  <a:cubicBezTo>
                    <a:pt x="268" y="2645"/>
                    <a:pt x="507" y="2676"/>
                    <a:pt x="705" y="2676"/>
                  </a:cubicBezTo>
                  <a:cubicBezTo>
                    <a:pt x="1059" y="2676"/>
                    <a:pt x="1278" y="2578"/>
                    <a:pt x="1278" y="2578"/>
                  </a:cubicBezTo>
                  <a:lnTo>
                    <a:pt x="8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81"/>
            <p:cNvSpPr/>
            <p:nvPr/>
          </p:nvSpPr>
          <p:spPr>
            <a:xfrm>
              <a:off x="5856112" y="3334410"/>
              <a:ext cx="58151" cy="90695"/>
            </a:xfrm>
            <a:custGeom>
              <a:avLst/>
              <a:gdLst/>
              <a:ahLst/>
              <a:cxnLst/>
              <a:rect l="l" t="t" r="r" b="b"/>
              <a:pathLst>
                <a:path w="1199" h="1870" extrusionOk="0">
                  <a:moveTo>
                    <a:pt x="910" y="0"/>
                  </a:moveTo>
                  <a:cubicBezTo>
                    <a:pt x="857" y="222"/>
                    <a:pt x="787" y="440"/>
                    <a:pt x="699" y="651"/>
                  </a:cubicBezTo>
                  <a:cubicBezTo>
                    <a:pt x="502" y="1126"/>
                    <a:pt x="248" y="1522"/>
                    <a:pt x="1" y="1771"/>
                  </a:cubicBezTo>
                  <a:cubicBezTo>
                    <a:pt x="237" y="1845"/>
                    <a:pt x="450" y="1870"/>
                    <a:pt x="629" y="1870"/>
                  </a:cubicBezTo>
                  <a:cubicBezTo>
                    <a:pt x="981" y="1870"/>
                    <a:pt x="1199" y="1774"/>
                    <a:pt x="1199" y="1774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81"/>
            <p:cNvSpPr/>
            <p:nvPr/>
          </p:nvSpPr>
          <p:spPr>
            <a:xfrm>
              <a:off x="5870613" y="2616724"/>
              <a:ext cx="1160265" cy="895892"/>
            </a:xfrm>
            <a:custGeom>
              <a:avLst/>
              <a:gdLst/>
              <a:ahLst/>
              <a:cxnLst/>
              <a:rect l="l" t="t" r="r" b="b"/>
              <a:pathLst>
                <a:path w="23923" h="18472" extrusionOk="0">
                  <a:moveTo>
                    <a:pt x="10046" y="1"/>
                  </a:moveTo>
                  <a:lnTo>
                    <a:pt x="0" y="17824"/>
                  </a:lnTo>
                  <a:lnTo>
                    <a:pt x="260" y="18255"/>
                  </a:lnTo>
                  <a:lnTo>
                    <a:pt x="17636" y="18472"/>
                  </a:lnTo>
                  <a:lnTo>
                    <a:pt x="239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81"/>
            <p:cNvSpPr/>
            <p:nvPr/>
          </p:nvSpPr>
          <p:spPr>
            <a:xfrm>
              <a:off x="5870613" y="2590049"/>
              <a:ext cx="1156434" cy="891139"/>
            </a:xfrm>
            <a:custGeom>
              <a:avLst/>
              <a:gdLst/>
              <a:ahLst/>
              <a:cxnLst/>
              <a:rect l="l" t="t" r="r" b="b"/>
              <a:pathLst>
                <a:path w="23844" h="18374" extrusionOk="0">
                  <a:moveTo>
                    <a:pt x="9805" y="0"/>
                  </a:moveTo>
                  <a:lnTo>
                    <a:pt x="0" y="18374"/>
                  </a:lnTo>
                  <a:lnTo>
                    <a:pt x="16953" y="18374"/>
                  </a:lnTo>
                  <a:lnTo>
                    <a:pt x="23844" y="29"/>
                  </a:lnTo>
                  <a:lnTo>
                    <a:pt x="98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81"/>
            <p:cNvSpPr/>
            <p:nvPr/>
          </p:nvSpPr>
          <p:spPr>
            <a:xfrm>
              <a:off x="6364624" y="2624290"/>
              <a:ext cx="618278" cy="573706"/>
            </a:xfrm>
            <a:custGeom>
              <a:avLst/>
              <a:gdLst/>
              <a:ahLst/>
              <a:cxnLst/>
              <a:rect l="l" t="t" r="r" b="b"/>
              <a:pathLst>
                <a:path w="12748" h="11829" extrusionOk="0">
                  <a:moveTo>
                    <a:pt x="0" y="0"/>
                  </a:moveTo>
                  <a:cubicBezTo>
                    <a:pt x="1832" y="1583"/>
                    <a:pt x="3606" y="3572"/>
                    <a:pt x="5172" y="5891"/>
                  </a:cubicBezTo>
                  <a:cubicBezTo>
                    <a:pt x="6496" y="7854"/>
                    <a:pt x="7547" y="9866"/>
                    <a:pt x="8313" y="11829"/>
                  </a:cubicBezTo>
                  <a:lnTo>
                    <a:pt x="12747" y="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463F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81"/>
            <p:cNvSpPr/>
            <p:nvPr/>
          </p:nvSpPr>
          <p:spPr>
            <a:xfrm>
              <a:off x="5791123" y="3648925"/>
              <a:ext cx="1708800" cy="338093"/>
            </a:xfrm>
            <a:custGeom>
              <a:avLst/>
              <a:gdLst/>
              <a:ahLst/>
              <a:cxnLst/>
              <a:rect l="l" t="t" r="r" b="b"/>
              <a:pathLst>
                <a:path w="35233" h="6971" extrusionOk="0">
                  <a:moveTo>
                    <a:pt x="2819" y="0"/>
                  </a:moveTo>
                  <a:cubicBezTo>
                    <a:pt x="1796" y="257"/>
                    <a:pt x="870" y="754"/>
                    <a:pt x="1" y="1994"/>
                  </a:cubicBezTo>
                  <a:cubicBezTo>
                    <a:pt x="1" y="1994"/>
                    <a:pt x="18099" y="6971"/>
                    <a:pt x="20297" y="6971"/>
                  </a:cubicBezTo>
                  <a:cubicBezTo>
                    <a:pt x="20381" y="6971"/>
                    <a:pt x="20442" y="6964"/>
                    <a:pt x="20478" y="6948"/>
                  </a:cubicBezTo>
                  <a:cubicBezTo>
                    <a:pt x="21440" y="6535"/>
                    <a:pt x="35232" y="1449"/>
                    <a:pt x="35232" y="1449"/>
                  </a:cubicBezTo>
                  <a:lnTo>
                    <a:pt x="35232" y="1449"/>
                  </a:lnTo>
                  <a:lnTo>
                    <a:pt x="20207" y="1925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81"/>
            <p:cNvSpPr/>
            <p:nvPr/>
          </p:nvSpPr>
          <p:spPr>
            <a:xfrm>
              <a:off x="5517782" y="3138960"/>
              <a:ext cx="31186" cy="33319"/>
            </a:xfrm>
            <a:custGeom>
              <a:avLst/>
              <a:gdLst/>
              <a:ahLst/>
              <a:cxnLst/>
              <a:rect l="l" t="t" r="r" b="b"/>
              <a:pathLst>
                <a:path w="643" h="687" extrusionOk="0">
                  <a:moveTo>
                    <a:pt x="322" y="0"/>
                  </a:moveTo>
                  <a:cubicBezTo>
                    <a:pt x="144" y="0"/>
                    <a:pt x="1" y="154"/>
                    <a:pt x="1" y="343"/>
                  </a:cubicBezTo>
                  <a:cubicBezTo>
                    <a:pt x="1" y="534"/>
                    <a:pt x="144" y="686"/>
                    <a:pt x="322" y="686"/>
                  </a:cubicBezTo>
                  <a:cubicBezTo>
                    <a:pt x="499" y="686"/>
                    <a:pt x="642" y="532"/>
                    <a:pt x="642" y="343"/>
                  </a:cubicBezTo>
                  <a:cubicBezTo>
                    <a:pt x="642" y="15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81"/>
            <p:cNvSpPr/>
            <p:nvPr/>
          </p:nvSpPr>
          <p:spPr>
            <a:xfrm>
              <a:off x="5648972" y="3170047"/>
              <a:ext cx="31137" cy="33417"/>
            </a:xfrm>
            <a:custGeom>
              <a:avLst/>
              <a:gdLst/>
              <a:ahLst/>
              <a:cxnLst/>
              <a:rect l="l" t="t" r="r" b="b"/>
              <a:pathLst>
                <a:path w="642" h="689" extrusionOk="0">
                  <a:moveTo>
                    <a:pt x="320" y="1"/>
                  </a:moveTo>
                  <a:cubicBezTo>
                    <a:pt x="143" y="1"/>
                    <a:pt x="0" y="154"/>
                    <a:pt x="0" y="344"/>
                  </a:cubicBezTo>
                  <a:cubicBezTo>
                    <a:pt x="0" y="534"/>
                    <a:pt x="143" y="688"/>
                    <a:pt x="320" y="688"/>
                  </a:cubicBezTo>
                  <a:cubicBezTo>
                    <a:pt x="497" y="688"/>
                    <a:pt x="642" y="534"/>
                    <a:pt x="642" y="344"/>
                  </a:cubicBezTo>
                  <a:cubicBezTo>
                    <a:pt x="642" y="154"/>
                    <a:pt x="497" y="1"/>
                    <a:pt x="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81"/>
            <p:cNvSpPr/>
            <p:nvPr/>
          </p:nvSpPr>
          <p:spPr>
            <a:xfrm>
              <a:off x="5482233" y="3606537"/>
              <a:ext cx="95011" cy="130562"/>
            </a:xfrm>
            <a:custGeom>
              <a:avLst/>
              <a:gdLst/>
              <a:ahLst/>
              <a:cxnLst/>
              <a:rect l="l" t="t" r="r" b="b"/>
              <a:pathLst>
                <a:path w="1959" h="2692" extrusionOk="0">
                  <a:moveTo>
                    <a:pt x="389" y="1"/>
                  </a:moveTo>
                  <a:lnTo>
                    <a:pt x="389" y="1"/>
                  </a:lnTo>
                  <a:cubicBezTo>
                    <a:pt x="0" y="584"/>
                    <a:pt x="528" y="2285"/>
                    <a:pt x="1138" y="2689"/>
                  </a:cubicBezTo>
                  <a:cubicBezTo>
                    <a:pt x="1147" y="2691"/>
                    <a:pt x="1156" y="2692"/>
                    <a:pt x="1166" y="2692"/>
                  </a:cubicBezTo>
                  <a:cubicBezTo>
                    <a:pt x="1385" y="2692"/>
                    <a:pt x="1802" y="2297"/>
                    <a:pt x="1958" y="1863"/>
                  </a:cubicBezTo>
                  <a:cubicBezTo>
                    <a:pt x="1434" y="1834"/>
                    <a:pt x="323" y="697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81"/>
            <p:cNvSpPr/>
            <p:nvPr/>
          </p:nvSpPr>
          <p:spPr>
            <a:xfrm>
              <a:off x="5482281" y="3606537"/>
              <a:ext cx="72896" cy="130562"/>
            </a:xfrm>
            <a:custGeom>
              <a:avLst/>
              <a:gdLst/>
              <a:ahLst/>
              <a:cxnLst/>
              <a:rect l="l" t="t" r="r" b="b"/>
              <a:pathLst>
                <a:path w="1503" h="2692" extrusionOk="0">
                  <a:moveTo>
                    <a:pt x="388" y="1"/>
                  </a:moveTo>
                  <a:cubicBezTo>
                    <a:pt x="1" y="584"/>
                    <a:pt x="528" y="2285"/>
                    <a:pt x="1139" y="2689"/>
                  </a:cubicBezTo>
                  <a:cubicBezTo>
                    <a:pt x="1148" y="2691"/>
                    <a:pt x="1157" y="2692"/>
                    <a:pt x="1167" y="2692"/>
                  </a:cubicBezTo>
                  <a:cubicBezTo>
                    <a:pt x="1256" y="2692"/>
                    <a:pt x="1379" y="2625"/>
                    <a:pt x="1502" y="2517"/>
                  </a:cubicBezTo>
                  <a:cubicBezTo>
                    <a:pt x="878" y="2150"/>
                    <a:pt x="191" y="751"/>
                    <a:pt x="388" y="98"/>
                  </a:cubicBezTo>
                  <a:cubicBezTo>
                    <a:pt x="387" y="65"/>
                    <a:pt x="387" y="33"/>
                    <a:pt x="3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81"/>
            <p:cNvSpPr/>
            <p:nvPr/>
          </p:nvSpPr>
          <p:spPr>
            <a:xfrm>
              <a:off x="5234112" y="3619729"/>
              <a:ext cx="20855" cy="15375"/>
            </a:xfrm>
            <a:custGeom>
              <a:avLst/>
              <a:gdLst/>
              <a:ahLst/>
              <a:cxnLst/>
              <a:rect l="l" t="t" r="r" b="b"/>
              <a:pathLst>
                <a:path w="430" h="317" extrusionOk="0">
                  <a:moveTo>
                    <a:pt x="379" y="1"/>
                  </a:moveTo>
                  <a:lnTo>
                    <a:pt x="0" y="236"/>
                  </a:lnTo>
                  <a:lnTo>
                    <a:pt x="49" y="316"/>
                  </a:lnTo>
                  <a:lnTo>
                    <a:pt x="429" y="81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81"/>
            <p:cNvSpPr/>
            <p:nvPr/>
          </p:nvSpPr>
          <p:spPr>
            <a:xfrm>
              <a:off x="5234548" y="3574770"/>
              <a:ext cx="62468" cy="68385"/>
            </a:xfrm>
            <a:custGeom>
              <a:avLst/>
              <a:gdLst/>
              <a:ahLst/>
              <a:cxnLst/>
              <a:rect l="l" t="t" r="r" b="b"/>
              <a:pathLst>
                <a:path w="1288" h="1410" extrusionOk="0">
                  <a:moveTo>
                    <a:pt x="1288" y="0"/>
                  </a:moveTo>
                  <a:cubicBezTo>
                    <a:pt x="1288" y="0"/>
                    <a:pt x="360" y="343"/>
                    <a:pt x="120" y="688"/>
                  </a:cubicBezTo>
                  <a:cubicBezTo>
                    <a:pt x="0" y="979"/>
                    <a:pt x="343" y="1306"/>
                    <a:pt x="722" y="1409"/>
                  </a:cubicBezTo>
                  <a:cubicBezTo>
                    <a:pt x="722" y="1409"/>
                    <a:pt x="1100" y="240"/>
                    <a:pt x="1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81"/>
            <p:cNvSpPr/>
            <p:nvPr/>
          </p:nvSpPr>
          <p:spPr>
            <a:xfrm>
              <a:off x="5331158" y="3716678"/>
              <a:ext cx="45105" cy="51750"/>
            </a:xfrm>
            <a:custGeom>
              <a:avLst/>
              <a:gdLst/>
              <a:ahLst/>
              <a:cxnLst/>
              <a:rect l="l" t="t" r="r" b="b"/>
              <a:pathLst>
                <a:path w="930" h="1067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78"/>
                    <a:pt x="276" y="1066"/>
                    <a:pt x="276" y="1066"/>
                  </a:cubicBezTo>
                  <a:lnTo>
                    <a:pt x="929" y="9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81"/>
            <p:cNvSpPr/>
            <p:nvPr/>
          </p:nvSpPr>
          <p:spPr>
            <a:xfrm>
              <a:off x="4873182" y="3803346"/>
              <a:ext cx="61886" cy="39043"/>
            </a:xfrm>
            <a:custGeom>
              <a:avLst/>
              <a:gdLst/>
              <a:ahLst/>
              <a:cxnLst/>
              <a:rect l="l" t="t" r="r" b="b"/>
              <a:pathLst>
                <a:path w="1276" h="805" extrusionOk="0">
                  <a:moveTo>
                    <a:pt x="0" y="0"/>
                  </a:moveTo>
                  <a:lnTo>
                    <a:pt x="0" y="0"/>
                  </a:lnTo>
                  <a:cubicBezTo>
                    <a:pt x="213" y="316"/>
                    <a:pt x="752" y="805"/>
                    <a:pt x="752" y="805"/>
                  </a:cubicBezTo>
                  <a:lnTo>
                    <a:pt x="1275" y="4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81"/>
            <p:cNvSpPr/>
            <p:nvPr/>
          </p:nvSpPr>
          <p:spPr>
            <a:xfrm>
              <a:off x="5234403" y="3769493"/>
              <a:ext cx="39431" cy="23668"/>
            </a:xfrm>
            <a:custGeom>
              <a:avLst/>
              <a:gdLst/>
              <a:ahLst/>
              <a:cxnLst/>
              <a:rect l="l" t="t" r="r" b="b"/>
              <a:pathLst>
                <a:path w="813" h="488" extrusionOk="0">
                  <a:moveTo>
                    <a:pt x="0" y="0"/>
                  </a:moveTo>
                  <a:lnTo>
                    <a:pt x="0" y="0"/>
                  </a:lnTo>
                  <a:cubicBezTo>
                    <a:pt x="99" y="186"/>
                    <a:pt x="368" y="488"/>
                    <a:pt x="368" y="488"/>
                  </a:cubicBezTo>
                  <a:lnTo>
                    <a:pt x="812" y="4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81"/>
            <p:cNvSpPr/>
            <p:nvPr/>
          </p:nvSpPr>
          <p:spPr>
            <a:xfrm>
              <a:off x="5430872" y="1931144"/>
              <a:ext cx="1106673" cy="741177"/>
            </a:xfrm>
            <a:custGeom>
              <a:avLst/>
              <a:gdLst/>
              <a:ahLst/>
              <a:cxnLst/>
              <a:rect l="l" t="t" r="r" b="b"/>
              <a:pathLst>
                <a:path w="22818" h="15282" extrusionOk="0">
                  <a:moveTo>
                    <a:pt x="7658" y="1"/>
                  </a:moveTo>
                  <a:lnTo>
                    <a:pt x="5457" y="519"/>
                  </a:lnTo>
                  <a:lnTo>
                    <a:pt x="3297" y="5221"/>
                  </a:lnTo>
                  <a:lnTo>
                    <a:pt x="6558" y="5384"/>
                  </a:lnTo>
                  <a:lnTo>
                    <a:pt x="9490" y="3552"/>
                  </a:lnTo>
                  <a:lnTo>
                    <a:pt x="12697" y="3094"/>
                  </a:lnTo>
                  <a:lnTo>
                    <a:pt x="17280" y="4286"/>
                  </a:lnTo>
                  <a:lnTo>
                    <a:pt x="13156" y="4286"/>
                  </a:lnTo>
                  <a:lnTo>
                    <a:pt x="11414" y="4560"/>
                  </a:lnTo>
                  <a:lnTo>
                    <a:pt x="5642" y="9418"/>
                  </a:lnTo>
                  <a:lnTo>
                    <a:pt x="3259" y="9234"/>
                  </a:lnTo>
                  <a:lnTo>
                    <a:pt x="1888" y="8228"/>
                  </a:lnTo>
                  <a:lnTo>
                    <a:pt x="1" y="12131"/>
                  </a:lnTo>
                  <a:lnTo>
                    <a:pt x="52" y="15281"/>
                  </a:lnTo>
                  <a:lnTo>
                    <a:pt x="12148" y="12715"/>
                  </a:lnTo>
                  <a:lnTo>
                    <a:pt x="16089" y="8135"/>
                  </a:lnTo>
                  <a:lnTo>
                    <a:pt x="18838" y="6210"/>
                  </a:lnTo>
                  <a:lnTo>
                    <a:pt x="22686" y="7859"/>
                  </a:lnTo>
                  <a:lnTo>
                    <a:pt x="22817" y="7793"/>
                  </a:lnTo>
                  <a:lnTo>
                    <a:pt x="17981" y="1500"/>
                  </a:lnTo>
                  <a:lnTo>
                    <a:pt x="15195" y="116"/>
                  </a:lnTo>
                  <a:lnTo>
                    <a:pt x="12491" y="24"/>
                  </a:lnTo>
                  <a:lnTo>
                    <a:pt x="10659" y="804"/>
                  </a:lnTo>
                  <a:lnTo>
                    <a:pt x="8346" y="850"/>
                  </a:lnTo>
                  <a:lnTo>
                    <a:pt x="7658" y="1"/>
                  </a:lnTo>
                  <a:close/>
                </a:path>
              </a:pathLst>
            </a:custGeom>
            <a:solidFill>
              <a:srgbClr val="5C463F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81"/>
            <p:cNvSpPr/>
            <p:nvPr/>
          </p:nvSpPr>
          <p:spPr>
            <a:xfrm>
              <a:off x="5701109" y="1576277"/>
              <a:ext cx="454978" cy="367776"/>
            </a:xfrm>
            <a:custGeom>
              <a:avLst/>
              <a:gdLst/>
              <a:ahLst/>
              <a:cxnLst/>
              <a:rect l="l" t="t" r="r" b="b"/>
              <a:pathLst>
                <a:path w="9381" h="7583" extrusionOk="0">
                  <a:moveTo>
                    <a:pt x="5159" y="0"/>
                  </a:moveTo>
                  <a:lnTo>
                    <a:pt x="5079" y="167"/>
                  </a:lnTo>
                  <a:lnTo>
                    <a:pt x="4800" y="56"/>
                  </a:lnTo>
                  <a:lnTo>
                    <a:pt x="3826" y="2462"/>
                  </a:lnTo>
                  <a:lnTo>
                    <a:pt x="553" y="6379"/>
                  </a:lnTo>
                  <a:lnTo>
                    <a:pt x="0" y="7582"/>
                  </a:lnTo>
                  <a:lnTo>
                    <a:pt x="620" y="7181"/>
                  </a:lnTo>
                  <a:lnTo>
                    <a:pt x="2751" y="6676"/>
                  </a:lnTo>
                  <a:lnTo>
                    <a:pt x="3827" y="7090"/>
                  </a:lnTo>
                  <a:lnTo>
                    <a:pt x="5224" y="6745"/>
                  </a:lnTo>
                  <a:lnTo>
                    <a:pt x="7058" y="5761"/>
                  </a:lnTo>
                  <a:lnTo>
                    <a:pt x="8776" y="5578"/>
                  </a:lnTo>
                  <a:lnTo>
                    <a:pt x="9380" y="5684"/>
                  </a:lnTo>
                  <a:lnTo>
                    <a:pt x="6745" y="3005"/>
                  </a:lnTo>
                  <a:lnTo>
                    <a:pt x="5159" y="0"/>
                  </a:lnTo>
                  <a:close/>
                </a:path>
              </a:pathLst>
            </a:custGeom>
            <a:solidFill>
              <a:srgbClr val="5C463F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81"/>
            <p:cNvSpPr/>
            <p:nvPr/>
          </p:nvSpPr>
          <p:spPr>
            <a:xfrm>
              <a:off x="5952722" y="2590195"/>
              <a:ext cx="471275" cy="890993"/>
            </a:xfrm>
            <a:custGeom>
              <a:avLst/>
              <a:gdLst/>
              <a:ahLst/>
              <a:cxnLst/>
              <a:rect l="l" t="t" r="r" b="b"/>
              <a:pathLst>
                <a:path w="9717" h="18371" extrusionOk="0">
                  <a:moveTo>
                    <a:pt x="9561" y="0"/>
                  </a:moveTo>
                  <a:lnTo>
                    <a:pt x="1" y="18371"/>
                  </a:lnTo>
                  <a:lnTo>
                    <a:pt x="156" y="18371"/>
                  </a:lnTo>
                  <a:lnTo>
                    <a:pt x="9716" y="2"/>
                  </a:lnTo>
                  <a:lnTo>
                    <a:pt x="9561" y="0"/>
                  </a:lnTo>
                  <a:close/>
                </a:path>
              </a:pathLst>
            </a:custGeom>
            <a:solidFill>
              <a:srgbClr val="BC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81"/>
            <p:cNvSpPr/>
            <p:nvPr/>
          </p:nvSpPr>
          <p:spPr>
            <a:xfrm>
              <a:off x="6505028" y="2591213"/>
              <a:ext cx="398331" cy="889975"/>
            </a:xfrm>
            <a:custGeom>
              <a:avLst/>
              <a:gdLst/>
              <a:ahLst/>
              <a:cxnLst/>
              <a:rect l="l" t="t" r="r" b="b"/>
              <a:pathLst>
                <a:path w="8213" h="18350" extrusionOk="0">
                  <a:moveTo>
                    <a:pt x="8063" y="1"/>
                  </a:moveTo>
                  <a:lnTo>
                    <a:pt x="0" y="18350"/>
                  </a:lnTo>
                  <a:lnTo>
                    <a:pt x="151" y="18350"/>
                  </a:lnTo>
                  <a:lnTo>
                    <a:pt x="8213" y="1"/>
                  </a:lnTo>
                  <a:close/>
                </a:path>
              </a:pathLst>
            </a:custGeom>
            <a:solidFill>
              <a:srgbClr val="BC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81"/>
            <p:cNvSpPr/>
            <p:nvPr/>
          </p:nvSpPr>
          <p:spPr>
            <a:xfrm>
              <a:off x="6394984" y="2591019"/>
              <a:ext cx="416372" cy="890169"/>
            </a:xfrm>
            <a:custGeom>
              <a:avLst/>
              <a:gdLst/>
              <a:ahLst/>
              <a:cxnLst/>
              <a:rect l="l" t="t" r="r" b="b"/>
              <a:pathLst>
                <a:path w="8585" h="18354" extrusionOk="0">
                  <a:moveTo>
                    <a:pt x="8434" y="0"/>
                  </a:moveTo>
                  <a:lnTo>
                    <a:pt x="0" y="18354"/>
                  </a:lnTo>
                  <a:lnTo>
                    <a:pt x="151" y="18354"/>
                  </a:lnTo>
                  <a:lnTo>
                    <a:pt x="8585" y="0"/>
                  </a:lnTo>
                  <a:close/>
                </a:path>
              </a:pathLst>
            </a:custGeom>
            <a:solidFill>
              <a:srgbClr val="BC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81"/>
            <p:cNvSpPr/>
            <p:nvPr/>
          </p:nvSpPr>
          <p:spPr>
            <a:xfrm>
              <a:off x="6644414" y="2591359"/>
              <a:ext cx="343380" cy="889829"/>
            </a:xfrm>
            <a:custGeom>
              <a:avLst/>
              <a:gdLst/>
              <a:ahLst/>
              <a:cxnLst/>
              <a:rect l="l" t="t" r="r" b="b"/>
              <a:pathLst>
                <a:path w="7080" h="18347" extrusionOk="0">
                  <a:moveTo>
                    <a:pt x="6932" y="1"/>
                  </a:moveTo>
                  <a:lnTo>
                    <a:pt x="1" y="18347"/>
                  </a:lnTo>
                  <a:lnTo>
                    <a:pt x="147" y="18347"/>
                  </a:lnTo>
                  <a:lnTo>
                    <a:pt x="7080" y="1"/>
                  </a:lnTo>
                  <a:close/>
                </a:path>
              </a:pathLst>
            </a:custGeom>
            <a:solidFill>
              <a:srgbClr val="BC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81"/>
            <p:cNvSpPr/>
            <p:nvPr/>
          </p:nvSpPr>
          <p:spPr>
            <a:xfrm>
              <a:off x="6156611" y="2590534"/>
              <a:ext cx="435288" cy="890654"/>
            </a:xfrm>
            <a:custGeom>
              <a:avLst/>
              <a:gdLst/>
              <a:ahLst/>
              <a:cxnLst/>
              <a:rect l="l" t="t" r="r" b="b"/>
              <a:pathLst>
                <a:path w="8975" h="18364" extrusionOk="0">
                  <a:moveTo>
                    <a:pt x="8822" y="1"/>
                  </a:moveTo>
                  <a:lnTo>
                    <a:pt x="1" y="18364"/>
                  </a:lnTo>
                  <a:lnTo>
                    <a:pt x="153" y="18364"/>
                  </a:lnTo>
                  <a:lnTo>
                    <a:pt x="8975" y="1"/>
                  </a:lnTo>
                  <a:close/>
                </a:path>
              </a:pathLst>
            </a:custGeom>
            <a:solidFill>
              <a:srgbClr val="BC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81"/>
            <p:cNvSpPr/>
            <p:nvPr/>
          </p:nvSpPr>
          <p:spPr>
            <a:xfrm>
              <a:off x="6263746" y="2590777"/>
              <a:ext cx="444211" cy="890411"/>
            </a:xfrm>
            <a:custGeom>
              <a:avLst/>
              <a:gdLst/>
              <a:ahLst/>
              <a:cxnLst/>
              <a:rect l="l" t="t" r="r" b="b"/>
              <a:pathLst>
                <a:path w="9159" h="18359" extrusionOk="0">
                  <a:moveTo>
                    <a:pt x="9005" y="0"/>
                  </a:moveTo>
                  <a:lnTo>
                    <a:pt x="0" y="18359"/>
                  </a:lnTo>
                  <a:lnTo>
                    <a:pt x="153" y="18359"/>
                  </a:lnTo>
                  <a:lnTo>
                    <a:pt x="9159" y="0"/>
                  </a:lnTo>
                  <a:close/>
                </a:path>
              </a:pathLst>
            </a:custGeom>
            <a:solidFill>
              <a:srgbClr val="BC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81"/>
            <p:cNvSpPr/>
            <p:nvPr/>
          </p:nvSpPr>
          <p:spPr>
            <a:xfrm>
              <a:off x="6058207" y="2590389"/>
              <a:ext cx="455609" cy="890799"/>
            </a:xfrm>
            <a:custGeom>
              <a:avLst/>
              <a:gdLst/>
              <a:ahLst/>
              <a:cxnLst/>
              <a:rect l="l" t="t" r="r" b="b"/>
              <a:pathLst>
                <a:path w="9394" h="18367" extrusionOk="0">
                  <a:moveTo>
                    <a:pt x="9239" y="1"/>
                  </a:moveTo>
                  <a:lnTo>
                    <a:pt x="1" y="18367"/>
                  </a:lnTo>
                  <a:lnTo>
                    <a:pt x="155" y="18367"/>
                  </a:lnTo>
                  <a:lnTo>
                    <a:pt x="9393" y="1"/>
                  </a:lnTo>
                  <a:close/>
                </a:path>
              </a:pathLst>
            </a:custGeom>
            <a:solidFill>
              <a:srgbClr val="BC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81"/>
            <p:cNvSpPr/>
            <p:nvPr/>
          </p:nvSpPr>
          <p:spPr>
            <a:xfrm>
              <a:off x="7236393" y="2767652"/>
              <a:ext cx="286684" cy="522975"/>
            </a:xfrm>
            <a:custGeom>
              <a:avLst/>
              <a:gdLst/>
              <a:ahLst/>
              <a:cxnLst/>
              <a:rect l="l" t="t" r="r" b="b"/>
              <a:pathLst>
                <a:path w="5911" h="10783" extrusionOk="0">
                  <a:moveTo>
                    <a:pt x="4292" y="1"/>
                  </a:moveTo>
                  <a:cubicBezTo>
                    <a:pt x="3682" y="1846"/>
                    <a:pt x="668" y="7810"/>
                    <a:pt x="1" y="9676"/>
                  </a:cubicBezTo>
                  <a:cubicBezTo>
                    <a:pt x="1298" y="10431"/>
                    <a:pt x="2334" y="10783"/>
                    <a:pt x="3584" y="10783"/>
                  </a:cubicBezTo>
                  <a:cubicBezTo>
                    <a:pt x="4199" y="10783"/>
                    <a:pt x="4865" y="10698"/>
                    <a:pt x="5640" y="10534"/>
                  </a:cubicBezTo>
                  <a:cubicBezTo>
                    <a:pt x="5910" y="7705"/>
                    <a:pt x="4292" y="1"/>
                    <a:pt x="4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81"/>
            <p:cNvSpPr/>
            <p:nvPr/>
          </p:nvSpPr>
          <p:spPr>
            <a:xfrm>
              <a:off x="7236345" y="2857909"/>
              <a:ext cx="282610" cy="432717"/>
            </a:xfrm>
            <a:custGeom>
              <a:avLst/>
              <a:gdLst/>
              <a:ahLst/>
              <a:cxnLst/>
              <a:rect l="l" t="t" r="r" b="b"/>
              <a:pathLst>
                <a:path w="5827" h="8922" extrusionOk="0">
                  <a:moveTo>
                    <a:pt x="4658" y="1"/>
                  </a:moveTo>
                  <a:cubicBezTo>
                    <a:pt x="4621" y="450"/>
                    <a:pt x="4556" y="896"/>
                    <a:pt x="4466" y="1336"/>
                  </a:cubicBezTo>
                  <a:cubicBezTo>
                    <a:pt x="3847" y="4357"/>
                    <a:pt x="2137" y="6597"/>
                    <a:pt x="531" y="6597"/>
                  </a:cubicBezTo>
                  <a:cubicBezTo>
                    <a:pt x="521" y="6597"/>
                    <a:pt x="510" y="6597"/>
                    <a:pt x="500" y="6597"/>
                  </a:cubicBezTo>
                  <a:cubicBezTo>
                    <a:pt x="285" y="7089"/>
                    <a:pt x="111" y="7507"/>
                    <a:pt x="0" y="7815"/>
                  </a:cubicBezTo>
                  <a:cubicBezTo>
                    <a:pt x="1297" y="8569"/>
                    <a:pt x="2333" y="8921"/>
                    <a:pt x="3582" y="8921"/>
                  </a:cubicBezTo>
                  <a:cubicBezTo>
                    <a:pt x="4197" y="8921"/>
                    <a:pt x="4864" y="8836"/>
                    <a:pt x="5639" y="8672"/>
                  </a:cubicBezTo>
                  <a:cubicBezTo>
                    <a:pt x="5827" y="6726"/>
                    <a:pt x="5118" y="2465"/>
                    <a:pt x="4658" y="1"/>
                  </a:cubicBezTo>
                  <a:close/>
                </a:path>
              </a:pathLst>
            </a:custGeom>
            <a:solidFill>
              <a:srgbClr val="5C463F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81"/>
            <p:cNvSpPr/>
            <p:nvPr/>
          </p:nvSpPr>
          <p:spPr>
            <a:xfrm>
              <a:off x="7467152" y="3500907"/>
              <a:ext cx="295074" cy="118874"/>
            </a:xfrm>
            <a:custGeom>
              <a:avLst/>
              <a:gdLst/>
              <a:ahLst/>
              <a:cxnLst/>
              <a:rect l="l" t="t" r="r" b="b"/>
              <a:pathLst>
                <a:path w="6084" h="2451" extrusionOk="0">
                  <a:moveTo>
                    <a:pt x="3823" y="1"/>
                  </a:moveTo>
                  <a:cubicBezTo>
                    <a:pt x="1642" y="1"/>
                    <a:pt x="0" y="548"/>
                    <a:pt x="157" y="1225"/>
                  </a:cubicBezTo>
                  <a:cubicBezTo>
                    <a:pt x="316" y="1903"/>
                    <a:pt x="2214" y="2451"/>
                    <a:pt x="4397" y="2451"/>
                  </a:cubicBezTo>
                  <a:cubicBezTo>
                    <a:pt x="4936" y="2451"/>
                    <a:pt x="5515" y="2397"/>
                    <a:pt x="6084" y="2309"/>
                  </a:cubicBezTo>
                  <a:lnTo>
                    <a:pt x="6084" y="156"/>
                  </a:lnTo>
                  <a:cubicBezTo>
                    <a:pt x="5307" y="61"/>
                    <a:pt x="4517" y="1"/>
                    <a:pt x="3823" y="1"/>
                  </a:cubicBezTo>
                  <a:close/>
                </a:path>
              </a:pathLst>
            </a:custGeom>
            <a:solidFill>
              <a:srgbClr val="5C463F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81"/>
            <p:cNvSpPr/>
            <p:nvPr/>
          </p:nvSpPr>
          <p:spPr>
            <a:xfrm>
              <a:off x="6355069" y="3690246"/>
              <a:ext cx="239202" cy="33999"/>
            </a:xfrm>
            <a:custGeom>
              <a:avLst/>
              <a:gdLst/>
              <a:ahLst/>
              <a:cxnLst/>
              <a:rect l="l" t="t" r="r" b="b"/>
              <a:pathLst>
                <a:path w="4932" h="701" extrusionOk="0">
                  <a:moveTo>
                    <a:pt x="2409" y="1"/>
                  </a:moveTo>
                  <a:cubicBezTo>
                    <a:pt x="1957" y="1"/>
                    <a:pt x="1519" y="67"/>
                    <a:pt x="1152" y="220"/>
                  </a:cubicBezTo>
                  <a:cubicBezTo>
                    <a:pt x="0" y="700"/>
                    <a:pt x="4932" y="700"/>
                    <a:pt x="4932" y="700"/>
                  </a:cubicBezTo>
                  <a:cubicBezTo>
                    <a:pt x="4406" y="303"/>
                    <a:pt x="3376" y="1"/>
                    <a:pt x="24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81"/>
            <p:cNvSpPr/>
            <p:nvPr/>
          </p:nvSpPr>
          <p:spPr>
            <a:xfrm>
              <a:off x="6444210" y="3710470"/>
              <a:ext cx="176782" cy="38654"/>
            </a:xfrm>
            <a:custGeom>
              <a:avLst/>
              <a:gdLst/>
              <a:ahLst/>
              <a:cxnLst/>
              <a:rect l="l" t="t" r="r" b="b"/>
              <a:pathLst>
                <a:path w="3645" h="797" extrusionOk="0">
                  <a:moveTo>
                    <a:pt x="2598" y="0"/>
                  </a:moveTo>
                  <a:cubicBezTo>
                    <a:pt x="2598" y="0"/>
                    <a:pt x="2004" y="570"/>
                    <a:pt x="395" y="570"/>
                  </a:cubicBezTo>
                  <a:cubicBezTo>
                    <a:pt x="270" y="570"/>
                    <a:pt x="138" y="566"/>
                    <a:pt x="0" y="559"/>
                  </a:cubicBezTo>
                  <a:lnTo>
                    <a:pt x="0" y="559"/>
                  </a:lnTo>
                  <a:cubicBezTo>
                    <a:pt x="445" y="733"/>
                    <a:pt x="912" y="796"/>
                    <a:pt x="1357" y="796"/>
                  </a:cubicBezTo>
                  <a:cubicBezTo>
                    <a:pt x="2581" y="796"/>
                    <a:pt x="3644" y="314"/>
                    <a:pt x="3644" y="314"/>
                  </a:cubicBezTo>
                  <a:lnTo>
                    <a:pt x="2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81"/>
            <p:cNvSpPr/>
            <p:nvPr/>
          </p:nvSpPr>
          <p:spPr>
            <a:xfrm>
              <a:off x="5379803" y="3269179"/>
              <a:ext cx="11204" cy="13435"/>
            </a:xfrm>
            <a:custGeom>
              <a:avLst/>
              <a:gdLst/>
              <a:ahLst/>
              <a:cxnLst/>
              <a:rect l="l" t="t" r="r" b="b"/>
              <a:pathLst>
                <a:path w="231" h="277" extrusionOk="0">
                  <a:moveTo>
                    <a:pt x="116" y="1"/>
                  </a:moveTo>
                  <a:cubicBezTo>
                    <a:pt x="51" y="1"/>
                    <a:pt x="0" y="62"/>
                    <a:pt x="0" y="139"/>
                  </a:cubicBezTo>
                  <a:cubicBezTo>
                    <a:pt x="0" y="215"/>
                    <a:pt x="51" y="276"/>
                    <a:pt x="116" y="276"/>
                  </a:cubicBezTo>
                  <a:cubicBezTo>
                    <a:pt x="179" y="276"/>
                    <a:pt x="231" y="215"/>
                    <a:pt x="231" y="139"/>
                  </a:cubicBezTo>
                  <a:cubicBezTo>
                    <a:pt x="231" y="62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81"/>
            <p:cNvSpPr/>
            <p:nvPr/>
          </p:nvSpPr>
          <p:spPr>
            <a:xfrm>
              <a:off x="5284308" y="3275920"/>
              <a:ext cx="14453" cy="17848"/>
            </a:xfrm>
            <a:custGeom>
              <a:avLst/>
              <a:gdLst/>
              <a:ahLst/>
              <a:cxnLst/>
              <a:rect l="l" t="t" r="r" b="b"/>
              <a:pathLst>
                <a:path w="298" h="368" extrusionOk="0">
                  <a:moveTo>
                    <a:pt x="150" y="0"/>
                  </a:moveTo>
                  <a:cubicBezTo>
                    <a:pt x="66" y="0"/>
                    <a:pt x="0" y="83"/>
                    <a:pt x="0" y="185"/>
                  </a:cubicBezTo>
                  <a:cubicBezTo>
                    <a:pt x="0" y="285"/>
                    <a:pt x="66" y="368"/>
                    <a:pt x="150" y="368"/>
                  </a:cubicBezTo>
                  <a:cubicBezTo>
                    <a:pt x="231" y="368"/>
                    <a:pt x="297" y="285"/>
                    <a:pt x="297" y="185"/>
                  </a:cubicBezTo>
                  <a:cubicBezTo>
                    <a:pt x="297" y="83"/>
                    <a:pt x="231" y="0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81"/>
            <p:cNvSpPr/>
            <p:nvPr/>
          </p:nvSpPr>
          <p:spPr>
            <a:xfrm>
              <a:off x="5357639" y="3205937"/>
              <a:ext cx="13386" cy="14453"/>
            </a:xfrm>
            <a:custGeom>
              <a:avLst/>
              <a:gdLst/>
              <a:ahLst/>
              <a:cxnLst/>
              <a:rect l="l" t="t" r="r" b="b"/>
              <a:pathLst>
                <a:path w="276" h="298" extrusionOk="0">
                  <a:moveTo>
                    <a:pt x="137" y="0"/>
                  </a:moveTo>
                  <a:cubicBezTo>
                    <a:pt x="62" y="0"/>
                    <a:pt x="0" y="67"/>
                    <a:pt x="0" y="148"/>
                  </a:cubicBezTo>
                  <a:cubicBezTo>
                    <a:pt x="0" y="231"/>
                    <a:pt x="62" y="297"/>
                    <a:pt x="137" y="297"/>
                  </a:cubicBezTo>
                  <a:cubicBezTo>
                    <a:pt x="214" y="297"/>
                    <a:pt x="276" y="231"/>
                    <a:pt x="276" y="148"/>
                  </a:cubicBezTo>
                  <a:cubicBezTo>
                    <a:pt x="276" y="67"/>
                    <a:pt x="21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81"/>
            <p:cNvSpPr/>
            <p:nvPr/>
          </p:nvSpPr>
          <p:spPr>
            <a:xfrm>
              <a:off x="5413219" y="3123634"/>
              <a:ext cx="35550" cy="47869"/>
            </a:xfrm>
            <a:custGeom>
              <a:avLst/>
              <a:gdLst/>
              <a:ahLst/>
              <a:cxnLst/>
              <a:rect l="l" t="t" r="r" b="b"/>
              <a:pathLst>
                <a:path w="733" h="987" extrusionOk="0">
                  <a:moveTo>
                    <a:pt x="366" y="1"/>
                  </a:moveTo>
                  <a:cubicBezTo>
                    <a:pt x="163" y="1"/>
                    <a:pt x="0" y="222"/>
                    <a:pt x="0" y="495"/>
                  </a:cubicBezTo>
                  <a:cubicBezTo>
                    <a:pt x="0" y="767"/>
                    <a:pt x="163" y="987"/>
                    <a:pt x="366" y="987"/>
                  </a:cubicBezTo>
                  <a:cubicBezTo>
                    <a:pt x="569" y="987"/>
                    <a:pt x="733" y="767"/>
                    <a:pt x="733" y="495"/>
                  </a:cubicBezTo>
                  <a:cubicBezTo>
                    <a:pt x="733" y="222"/>
                    <a:pt x="569" y="1"/>
                    <a:pt x="3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81"/>
            <p:cNvSpPr/>
            <p:nvPr/>
          </p:nvSpPr>
          <p:spPr>
            <a:xfrm>
              <a:off x="5421997" y="3243669"/>
              <a:ext cx="11252" cy="14453"/>
            </a:xfrm>
            <a:custGeom>
              <a:avLst/>
              <a:gdLst/>
              <a:ahLst/>
              <a:cxnLst/>
              <a:rect l="l" t="t" r="r" b="b"/>
              <a:pathLst>
                <a:path w="232" h="298" extrusionOk="0">
                  <a:moveTo>
                    <a:pt x="116" y="1"/>
                  </a:moveTo>
                  <a:cubicBezTo>
                    <a:pt x="52" y="1"/>
                    <a:pt x="1" y="67"/>
                    <a:pt x="1" y="150"/>
                  </a:cubicBezTo>
                  <a:cubicBezTo>
                    <a:pt x="1" y="232"/>
                    <a:pt x="52" y="298"/>
                    <a:pt x="116" y="298"/>
                  </a:cubicBezTo>
                  <a:cubicBezTo>
                    <a:pt x="179" y="298"/>
                    <a:pt x="232" y="232"/>
                    <a:pt x="232" y="150"/>
                  </a:cubicBezTo>
                  <a:cubicBezTo>
                    <a:pt x="232" y="67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81"/>
            <p:cNvSpPr/>
            <p:nvPr/>
          </p:nvSpPr>
          <p:spPr>
            <a:xfrm>
              <a:off x="5740878" y="3259188"/>
              <a:ext cx="11204" cy="13435"/>
            </a:xfrm>
            <a:custGeom>
              <a:avLst/>
              <a:gdLst/>
              <a:ahLst/>
              <a:cxnLst/>
              <a:rect l="l" t="t" r="r" b="b"/>
              <a:pathLst>
                <a:path w="231" h="277" extrusionOk="0">
                  <a:moveTo>
                    <a:pt x="116" y="1"/>
                  </a:moveTo>
                  <a:cubicBezTo>
                    <a:pt x="52" y="1"/>
                    <a:pt x="0" y="62"/>
                    <a:pt x="0" y="139"/>
                  </a:cubicBezTo>
                  <a:cubicBezTo>
                    <a:pt x="0" y="215"/>
                    <a:pt x="52" y="276"/>
                    <a:pt x="116" y="276"/>
                  </a:cubicBezTo>
                  <a:cubicBezTo>
                    <a:pt x="180" y="276"/>
                    <a:pt x="231" y="215"/>
                    <a:pt x="231" y="139"/>
                  </a:cubicBezTo>
                  <a:cubicBezTo>
                    <a:pt x="231" y="62"/>
                    <a:pt x="180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81"/>
            <p:cNvSpPr/>
            <p:nvPr/>
          </p:nvSpPr>
          <p:spPr>
            <a:xfrm>
              <a:off x="5774294" y="3094777"/>
              <a:ext cx="11155" cy="17799"/>
            </a:xfrm>
            <a:custGeom>
              <a:avLst/>
              <a:gdLst/>
              <a:ahLst/>
              <a:cxnLst/>
              <a:rect l="l" t="t" r="r" b="b"/>
              <a:pathLst>
                <a:path w="230" h="367" extrusionOk="0">
                  <a:moveTo>
                    <a:pt x="114" y="1"/>
                  </a:moveTo>
                  <a:cubicBezTo>
                    <a:pt x="51" y="1"/>
                    <a:pt x="0" y="82"/>
                    <a:pt x="0" y="184"/>
                  </a:cubicBezTo>
                  <a:cubicBezTo>
                    <a:pt x="0" y="285"/>
                    <a:pt x="51" y="367"/>
                    <a:pt x="114" y="367"/>
                  </a:cubicBezTo>
                  <a:cubicBezTo>
                    <a:pt x="179" y="367"/>
                    <a:pt x="229" y="285"/>
                    <a:pt x="229" y="184"/>
                  </a:cubicBezTo>
                  <a:cubicBezTo>
                    <a:pt x="229" y="82"/>
                    <a:pt x="179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81"/>
            <p:cNvSpPr/>
            <p:nvPr/>
          </p:nvSpPr>
          <p:spPr>
            <a:xfrm>
              <a:off x="5825363" y="3003696"/>
              <a:ext cx="12319" cy="13386"/>
            </a:xfrm>
            <a:custGeom>
              <a:avLst/>
              <a:gdLst/>
              <a:ahLst/>
              <a:cxnLst/>
              <a:rect l="l" t="t" r="r" b="b"/>
              <a:pathLst>
                <a:path w="254" h="276" extrusionOk="0">
                  <a:moveTo>
                    <a:pt x="127" y="0"/>
                  </a:moveTo>
                  <a:cubicBezTo>
                    <a:pt x="58" y="0"/>
                    <a:pt x="1" y="62"/>
                    <a:pt x="1" y="137"/>
                  </a:cubicBezTo>
                  <a:cubicBezTo>
                    <a:pt x="1" y="214"/>
                    <a:pt x="58" y="276"/>
                    <a:pt x="127" y="276"/>
                  </a:cubicBezTo>
                  <a:cubicBezTo>
                    <a:pt x="196" y="276"/>
                    <a:pt x="253" y="214"/>
                    <a:pt x="253" y="137"/>
                  </a:cubicBezTo>
                  <a:cubicBezTo>
                    <a:pt x="253" y="62"/>
                    <a:pt x="19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81"/>
            <p:cNvSpPr/>
            <p:nvPr/>
          </p:nvSpPr>
          <p:spPr>
            <a:xfrm>
              <a:off x="5918724" y="2920375"/>
              <a:ext cx="25608" cy="22262"/>
            </a:xfrm>
            <a:custGeom>
              <a:avLst/>
              <a:gdLst/>
              <a:ahLst/>
              <a:cxnLst/>
              <a:rect l="l" t="t" r="r" b="b"/>
              <a:pathLst>
                <a:path w="528" h="459" extrusionOk="0">
                  <a:moveTo>
                    <a:pt x="263" y="0"/>
                  </a:moveTo>
                  <a:cubicBezTo>
                    <a:pt x="119" y="0"/>
                    <a:pt x="0" y="103"/>
                    <a:pt x="0" y="229"/>
                  </a:cubicBezTo>
                  <a:cubicBezTo>
                    <a:pt x="0" y="356"/>
                    <a:pt x="119" y="459"/>
                    <a:pt x="263" y="459"/>
                  </a:cubicBezTo>
                  <a:cubicBezTo>
                    <a:pt x="409" y="459"/>
                    <a:pt x="528" y="356"/>
                    <a:pt x="528" y="229"/>
                  </a:cubicBezTo>
                  <a:cubicBezTo>
                    <a:pt x="528" y="103"/>
                    <a:pt x="409" y="0"/>
                    <a:pt x="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81"/>
            <p:cNvSpPr/>
            <p:nvPr/>
          </p:nvSpPr>
          <p:spPr>
            <a:xfrm>
              <a:off x="5853153" y="2918144"/>
              <a:ext cx="13386" cy="14501"/>
            </a:xfrm>
            <a:custGeom>
              <a:avLst/>
              <a:gdLst/>
              <a:ahLst/>
              <a:cxnLst/>
              <a:rect l="l" t="t" r="r" b="b"/>
              <a:pathLst>
                <a:path w="276" h="299" extrusionOk="0">
                  <a:moveTo>
                    <a:pt x="139" y="0"/>
                  </a:moveTo>
                  <a:cubicBezTo>
                    <a:pt x="62" y="0"/>
                    <a:pt x="0" y="66"/>
                    <a:pt x="0" y="149"/>
                  </a:cubicBezTo>
                  <a:cubicBezTo>
                    <a:pt x="0" y="231"/>
                    <a:pt x="62" y="298"/>
                    <a:pt x="139" y="298"/>
                  </a:cubicBezTo>
                  <a:cubicBezTo>
                    <a:pt x="214" y="298"/>
                    <a:pt x="276" y="231"/>
                    <a:pt x="276" y="149"/>
                  </a:cubicBezTo>
                  <a:cubicBezTo>
                    <a:pt x="276" y="66"/>
                    <a:pt x="21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81"/>
            <p:cNvSpPr/>
            <p:nvPr/>
          </p:nvSpPr>
          <p:spPr>
            <a:xfrm>
              <a:off x="5988708" y="2878133"/>
              <a:ext cx="14501" cy="6693"/>
            </a:xfrm>
            <a:custGeom>
              <a:avLst/>
              <a:gdLst/>
              <a:ahLst/>
              <a:cxnLst/>
              <a:rect l="l" t="t" r="r" b="b"/>
              <a:pathLst>
                <a:path w="299" h="138" extrusionOk="0">
                  <a:moveTo>
                    <a:pt x="149" y="1"/>
                  </a:moveTo>
                  <a:cubicBezTo>
                    <a:pt x="68" y="1"/>
                    <a:pt x="0" y="31"/>
                    <a:pt x="0" y="70"/>
                  </a:cubicBezTo>
                  <a:cubicBezTo>
                    <a:pt x="0" y="107"/>
                    <a:pt x="68" y="138"/>
                    <a:pt x="149" y="138"/>
                  </a:cubicBezTo>
                  <a:cubicBezTo>
                    <a:pt x="232" y="138"/>
                    <a:pt x="299" y="107"/>
                    <a:pt x="299" y="70"/>
                  </a:cubicBezTo>
                  <a:cubicBezTo>
                    <a:pt x="299" y="31"/>
                    <a:pt x="231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81"/>
            <p:cNvSpPr/>
            <p:nvPr/>
          </p:nvSpPr>
          <p:spPr>
            <a:xfrm>
              <a:off x="6057625" y="2858151"/>
              <a:ext cx="15568" cy="8924"/>
            </a:xfrm>
            <a:custGeom>
              <a:avLst/>
              <a:gdLst/>
              <a:ahLst/>
              <a:cxnLst/>
              <a:rect l="l" t="t" r="r" b="b"/>
              <a:pathLst>
                <a:path w="321" h="184" extrusionOk="0">
                  <a:moveTo>
                    <a:pt x="160" y="0"/>
                  </a:moveTo>
                  <a:cubicBezTo>
                    <a:pt x="71" y="0"/>
                    <a:pt x="0" y="40"/>
                    <a:pt x="0" y="91"/>
                  </a:cubicBezTo>
                  <a:cubicBezTo>
                    <a:pt x="0" y="142"/>
                    <a:pt x="71" y="183"/>
                    <a:pt x="160" y="183"/>
                  </a:cubicBezTo>
                  <a:cubicBezTo>
                    <a:pt x="250" y="183"/>
                    <a:pt x="320" y="142"/>
                    <a:pt x="320" y="91"/>
                  </a:cubicBezTo>
                  <a:cubicBezTo>
                    <a:pt x="320" y="40"/>
                    <a:pt x="250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81"/>
            <p:cNvSpPr/>
            <p:nvPr/>
          </p:nvSpPr>
          <p:spPr>
            <a:xfrm>
              <a:off x="5965428" y="2808149"/>
              <a:ext cx="16684" cy="21194"/>
            </a:xfrm>
            <a:custGeom>
              <a:avLst/>
              <a:gdLst/>
              <a:ahLst/>
              <a:cxnLst/>
              <a:rect l="l" t="t" r="r" b="b"/>
              <a:pathLst>
                <a:path w="344" h="437" extrusionOk="0">
                  <a:moveTo>
                    <a:pt x="171" y="1"/>
                  </a:moveTo>
                  <a:cubicBezTo>
                    <a:pt x="77" y="1"/>
                    <a:pt x="0" y="98"/>
                    <a:pt x="0" y="218"/>
                  </a:cubicBezTo>
                  <a:cubicBezTo>
                    <a:pt x="0" y="338"/>
                    <a:pt x="77" y="436"/>
                    <a:pt x="171" y="436"/>
                  </a:cubicBezTo>
                  <a:cubicBezTo>
                    <a:pt x="266" y="436"/>
                    <a:pt x="343" y="338"/>
                    <a:pt x="343" y="218"/>
                  </a:cubicBezTo>
                  <a:cubicBezTo>
                    <a:pt x="343" y="98"/>
                    <a:pt x="266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81"/>
            <p:cNvSpPr/>
            <p:nvPr/>
          </p:nvSpPr>
          <p:spPr>
            <a:xfrm>
              <a:off x="5736513" y="3041428"/>
              <a:ext cx="3346" cy="7808"/>
            </a:xfrm>
            <a:custGeom>
              <a:avLst/>
              <a:gdLst/>
              <a:ahLst/>
              <a:cxnLst/>
              <a:rect l="l" t="t" r="r" b="b"/>
              <a:pathLst>
                <a:path w="69" h="161" extrusionOk="0">
                  <a:moveTo>
                    <a:pt x="35" y="1"/>
                  </a:moveTo>
                  <a:cubicBezTo>
                    <a:pt x="16" y="1"/>
                    <a:pt x="1" y="38"/>
                    <a:pt x="1" y="81"/>
                  </a:cubicBezTo>
                  <a:cubicBezTo>
                    <a:pt x="1" y="125"/>
                    <a:pt x="16" y="161"/>
                    <a:pt x="35" y="161"/>
                  </a:cubicBezTo>
                  <a:cubicBezTo>
                    <a:pt x="53" y="161"/>
                    <a:pt x="69" y="125"/>
                    <a:pt x="69" y="81"/>
                  </a:cubicBezTo>
                  <a:cubicBezTo>
                    <a:pt x="69" y="38"/>
                    <a:pt x="53" y="1"/>
                    <a:pt x="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81"/>
            <p:cNvSpPr/>
            <p:nvPr/>
          </p:nvSpPr>
          <p:spPr>
            <a:xfrm>
              <a:off x="5750917" y="2987061"/>
              <a:ext cx="8924" cy="13338"/>
            </a:xfrm>
            <a:custGeom>
              <a:avLst/>
              <a:gdLst/>
              <a:ahLst/>
              <a:cxnLst/>
              <a:rect l="l" t="t" r="r" b="b"/>
              <a:pathLst>
                <a:path w="184" h="275" extrusionOk="0">
                  <a:moveTo>
                    <a:pt x="93" y="0"/>
                  </a:moveTo>
                  <a:cubicBezTo>
                    <a:pt x="42" y="0"/>
                    <a:pt x="1" y="62"/>
                    <a:pt x="1" y="137"/>
                  </a:cubicBezTo>
                  <a:cubicBezTo>
                    <a:pt x="1" y="213"/>
                    <a:pt x="42" y="274"/>
                    <a:pt x="93" y="274"/>
                  </a:cubicBezTo>
                  <a:cubicBezTo>
                    <a:pt x="144" y="274"/>
                    <a:pt x="184" y="213"/>
                    <a:pt x="184" y="137"/>
                  </a:cubicBezTo>
                  <a:cubicBezTo>
                    <a:pt x="184" y="62"/>
                    <a:pt x="144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81"/>
            <p:cNvSpPr/>
            <p:nvPr/>
          </p:nvSpPr>
          <p:spPr>
            <a:xfrm>
              <a:off x="5706492" y="3130375"/>
              <a:ext cx="20031" cy="18915"/>
            </a:xfrm>
            <a:custGeom>
              <a:avLst/>
              <a:gdLst/>
              <a:ahLst/>
              <a:cxnLst/>
              <a:rect l="l" t="t" r="r" b="b"/>
              <a:pathLst>
                <a:path w="413" h="390" extrusionOk="0">
                  <a:moveTo>
                    <a:pt x="208" y="0"/>
                  </a:moveTo>
                  <a:cubicBezTo>
                    <a:pt x="92" y="0"/>
                    <a:pt x="0" y="86"/>
                    <a:pt x="0" y="194"/>
                  </a:cubicBezTo>
                  <a:cubicBezTo>
                    <a:pt x="0" y="302"/>
                    <a:pt x="92" y="389"/>
                    <a:pt x="208" y="389"/>
                  </a:cubicBezTo>
                  <a:cubicBezTo>
                    <a:pt x="322" y="389"/>
                    <a:pt x="412" y="302"/>
                    <a:pt x="412" y="194"/>
                  </a:cubicBezTo>
                  <a:cubicBezTo>
                    <a:pt x="412" y="86"/>
                    <a:pt x="322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81"/>
            <p:cNvSpPr/>
            <p:nvPr/>
          </p:nvSpPr>
          <p:spPr>
            <a:xfrm>
              <a:off x="5745340" y="3178098"/>
              <a:ext cx="5626" cy="13435"/>
            </a:xfrm>
            <a:custGeom>
              <a:avLst/>
              <a:gdLst/>
              <a:ahLst/>
              <a:cxnLst/>
              <a:rect l="l" t="t" r="r" b="b"/>
              <a:pathLst>
                <a:path w="116" h="277" extrusionOk="0">
                  <a:moveTo>
                    <a:pt x="59" y="1"/>
                  </a:moveTo>
                  <a:cubicBezTo>
                    <a:pt x="27" y="1"/>
                    <a:pt x="0" y="62"/>
                    <a:pt x="0" y="139"/>
                  </a:cubicBezTo>
                  <a:cubicBezTo>
                    <a:pt x="0" y="215"/>
                    <a:pt x="27" y="276"/>
                    <a:pt x="59" y="276"/>
                  </a:cubicBezTo>
                  <a:cubicBezTo>
                    <a:pt x="91" y="276"/>
                    <a:pt x="116" y="215"/>
                    <a:pt x="116" y="139"/>
                  </a:cubicBezTo>
                  <a:cubicBezTo>
                    <a:pt x="116" y="62"/>
                    <a:pt x="90" y="1"/>
                    <a:pt x="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81"/>
            <p:cNvSpPr/>
            <p:nvPr/>
          </p:nvSpPr>
          <p:spPr>
            <a:xfrm>
              <a:off x="5324658" y="3765255"/>
              <a:ext cx="15617" cy="8924"/>
            </a:xfrm>
            <a:custGeom>
              <a:avLst/>
              <a:gdLst/>
              <a:ahLst/>
              <a:cxnLst/>
              <a:rect l="l" t="t" r="r" b="b"/>
              <a:pathLst>
                <a:path w="322" h="184" extrusionOk="0">
                  <a:moveTo>
                    <a:pt x="162" y="0"/>
                  </a:moveTo>
                  <a:cubicBezTo>
                    <a:pt x="73" y="0"/>
                    <a:pt x="0" y="42"/>
                    <a:pt x="0" y="93"/>
                  </a:cubicBezTo>
                  <a:cubicBezTo>
                    <a:pt x="0" y="142"/>
                    <a:pt x="73" y="183"/>
                    <a:pt x="162" y="183"/>
                  </a:cubicBezTo>
                  <a:cubicBezTo>
                    <a:pt x="250" y="183"/>
                    <a:pt x="322" y="142"/>
                    <a:pt x="322" y="93"/>
                  </a:cubicBezTo>
                  <a:cubicBezTo>
                    <a:pt x="322" y="42"/>
                    <a:pt x="250" y="0"/>
                    <a:pt x="162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81"/>
            <p:cNvSpPr/>
            <p:nvPr/>
          </p:nvSpPr>
          <p:spPr>
            <a:xfrm>
              <a:off x="5346871" y="3607439"/>
              <a:ext cx="9021" cy="20079"/>
            </a:xfrm>
            <a:custGeom>
              <a:avLst/>
              <a:gdLst/>
              <a:ahLst/>
              <a:cxnLst/>
              <a:rect l="l" t="t" r="r" b="b"/>
              <a:pathLst>
                <a:path w="186" h="414" extrusionOk="0">
                  <a:moveTo>
                    <a:pt x="93" y="1"/>
                  </a:moveTo>
                  <a:cubicBezTo>
                    <a:pt x="42" y="1"/>
                    <a:pt x="1" y="93"/>
                    <a:pt x="1" y="207"/>
                  </a:cubicBezTo>
                  <a:cubicBezTo>
                    <a:pt x="1" y="321"/>
                    <a:pt x="42" y="413"/>
                    <a:pt x="93" y="413"/>
                  </a:cubicBezTo>
                  <a:cubicBezTo>
                    <a:pt x="144" y="413"/>
                    <a:pt x="185" y="321"/>
                    <a:pt x="185" y="207"/>
                  </a:cubicBezTo>
                  <a:cubicBezTo>
                    <a:pt x="185" y="93"/>
                    <a:pt x="144" y="1"/>
                    <a:pt x="93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81"/>
            <p:cNvSpPr/>
            <p:nvPr/>
          </p:nvSpPr>
          <p:spPr>
            <a:xfrm>
              <a:off x="5269175" y="3827479"/>
              <a:ext cx="24493" cy="26675"/>
            </a:xfrm>
            <a:custGeom>
              <a:avLst/>
              <a:gdLst/>
              <a:ahLst/>
              <a:cxnLst/>
              <a:rect l="l" t="t" r="r" b="b"/>
              <a:pathLst>
                <a:path w="505" h="550" extrusionOk="0">
                  <a:moveTo>
                    <a:pt x="252" y="0"/>
                  </a:moveTo>
                  <a:cubicBezTo>
                    <a:pt x="112" y="0"/>
                    <a:pt x="0" y="123"/>
                    <a:pt x="0" y="275"/>
                  </a:cubicBezTo>
                  <a:cubicBezTo>
                    <a:pt x="0" y="426"/>
                    <a:pt x="112" y="549"/>
                    <a:pt x="252" y="549"/>
                  </a:cubicBezTo>
                  <a:cubicBezTo>
                    <a:pt x="391" y="549"/>
                    <a:pt x="505" y="426"/>
                    <a:pt x="505" y="275"/>
                  </a:cubicBezTo>
                  <a:cubicBezTo>
                    <a:pt x="505" y="123"/>
                    <a:pt x="391" y="0"/>
                    <a:pt x="252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81"/>
            <p:cNvSpPr/>
            <p:nvPr/>
          </p:nvSpPr>
          <p:spPr>
            <a:xfrm>
              <a:off x="5275771" y="3778592"/>
              <a:ext cx="8924" cy="20031"/>
            </a:xfrm>
            <a:custGeom>
              <a:avLst/>
              <a:gdLst/>
              <a:ahLst/>
              <a:cxnLst/>
              <a:rect l="l" t="t" r="r" b="b"/>
              <a:pathLst>
                <a:path w="184" h="413" extrusionOk="0">
                  <a:moveTo>
                    <a:pt x="93" y="1"/>
                  </a:moveTo>
                  <a:cubicBezTo>
                    <a:pt x="42" y="1"/>
                    <a:pt x="1" y="93"/>
                    <a:pt x="1" y="207"/>
                  </a:cubicBezTo>
                  <a:cubicBezTo>
                    <a:pt x="1" y="321"/>
                    <a:pt x="42" y="413"/>
                    <a:pt x="93" y="413"/>
                  </a:cubicBezTo>
                  <a:cubicBezTo>
                    <a:pt x="144" y="413"/>
                    <a:pt x="184" y="321"/>
                    <a:pt x="184" y="207"/>
                  </a:cubicBezTo>
                  <a:cubicBezTo>
                    <a:pt x="184" y="93"/>
                    <a:pt x="144" y="1"/>
                    <a:pt x="93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81"/>
            <p:cNvSpPr/>
            <p:nvPr/>
          </p:nvSpPr>
          <p:spPr>
            <a:xfrm>
              <a:off x="5209182" y="3822968"/>
              <a:ext cx="44426" cy="35647"/>
            </a:xfrm>
            <a:custGeom>
              <a:avLst/>
              <a:gdLst/>
              <a:ahLst/>
              <a:cxnLst/>
              <a:rect l="l" t="t" r="r" b="b"/>
              <a:pathLst>
                <a:path w="916" h="735" extrusionOk="0">
                  <a:moveTo>
                    <a:pt x="457" y="1"/>
                  </a:moveTo>
                  <a:cubicBezTo>
                    <a:pt x="205" y="1"/>
                    <a:pt x="0" y="165"/>
                    <a:pt x="0" y="368"/>
                  </a:cubicBezTo>
                  <a:cubicBezTo>
                    <a:pt x="0" y="570"/>
                    <a:pt x="205" y="735"/>
                    <a:pt x="457" y="735"/>
                  </a:cubicBezTo>
                  <a:cubicBezTo>
                    <a:pt x="711" y="735"/>
                    <a:pt x="916" y="570"/>
                    <a:pt x="916" y="368"/>
                  </a:cubicBezTo>
                  <a:cubicBezTo>
                    <a:pt x="916" y="165"/>
                    <a:pt x="711" y="1"/>
                    <a:pt x="457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81"/>
            <p:cNvSpPr/>
            <p:nvPr/>
          </p:nvSpPr>
          <p:spPr>
            <a:xfrm>
              <a:off x="5302494" y="3700800"/>
              <a:ext cx="20031" cy="22261"/>
            </a:xfrm>
            <a:custGeom>
              <a:avLst/>
              <a:gdLst/>
              <a:ahLst/>
              <a:cxnLst/>
              <a:rect l="l" t="t" r="r" b="b"/>
              <a:pathLst>
                <a:path w="413" h="459" extrusionOk="0">
                  <a:moveTo>
                    <a:pt x="207" y="0"/>
                  </a:moveTo>
                  <a:cubicBezTo>
                    <a:pt x="93" y="0"/>
                    <a:pt x="1" y="103"/>
                    <a:pt x="1" y="229"/>
                  </a:cubicBezTo>
                  <a:cubicBezTo>
                    <a:pt x="1" y="356"/>
                    <a:pt x="93" y="459"/>
                    <a:pt x="207" y="459"/>
                  </a:cubicBezTo>
                  <a:cubicBezTo>
                    <a:pt x="321" y="459"/>
                    <a:pt x="413" y="356"/>
                    <a:pt x="413" y="229"/>
                  </a:cubicBezTo>
                  <a:cubicBezTo>
                    <a:pt x="413" y="103"/>
                    <a:pt x="321" y="0"/>
                    <a:pt x="207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81"/>
            <p:cNvSpPr/>
            <p:nvPr/>
          </p:nvSpPr>
          <p:spPr>
            <a:xfrm>
              <a:off x="5384700" y="3471934"/>
              <a:ext cx="22213" cy="20031"/>
            </a:xfrm>
            <a:custGeom>
              <a:avLst/>
              <a:gdLst/>
              <a:ahLst/>
              <a:cxnLst/>
              <a:rect l="l" t="t" r="r" b="b"/>
              <a:pathLst>
                <a:path w="458" h="413" extrusionOk="0">
                  <a:moveTo>
                    <a:pt x="230" y="0"/>
                  </a:moveTo>
                  <a:cubicBezTo>
                    <a:pt x="102" y="0"/>
                    <a:pt x="1" y="92"/>
                    <a:pt x="1" y="206"/>
                  </a:cubicBezTo>
                  <a:cubicBezTo>
                    <a:pt x="1" y="320"/>
                    <a:pt x="102" y="412"/>
                    <a:pt x="230" y="412"/>
                  </a:cubicBezTo>
                  <a:cubicBezTo>
                    <a:pt x="356" y="412"/>
                    <a:pt x="458" y="320"/>
                    <a:pt x="458" y="206"/>
                  </a:cubicBezTo>
                  <a:cubicBezTo>
                    <a:pt x="458" y="92"/>
                    <a:pt x="356" y="0"/>
                    <a:pt x="230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81"/>
            <p:cNvSpPr/>
            <p:nvPr/>
          </p:nvSpPr>
          <p:spPr>
            <a:xfrm>
              <a:off x="5148753" y="3787002"/>
              <a:ext cx="22261" cy="20031"/>
            </a:xfrm>
            <a:custGeom>
              <a:avLst/>
              <a:gdLst/>
              <a:ahLst/>
              <a:cxnLst/>
              <a:rect l="l" t="t" r="r" b="b"/>
              <a:pathLst>
                <a:path w="459" h="413" extrusionOk="0">
                  <a:moveTo>
                    <a:pt x="230" y="1"/>
                  </a:moveTo>
                  <a:cubicBezTo>
                    <a:pt x="103" y="1"/>
                    <a:pt x="0" y="93"/>
                    <a:pt x="0" y="207"/>
                  </a:cubicBezTo>
                  <a:cubicBezTo>
                    <a:pt x="0" y="321"/>
                    <a:pt x="103" y="413"/>
                    <a:pt x="230" y="413"/>
                  </a:cubicBezTo>
                  <a:cubicBezTo>
                    <a:pt x="356" y="413"/>
                    <a:pt x="459" y="321"/>
                    <a:pt x="459" y="207"/>
                  </a:cubicBezTo>
                  <a:cubicBezTo>
                    <a:pt x="459" y="93"/>
                    <a:pt x="356" y="1"/>
                    <a:pt x="230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81"/>
            <p:cNvSpPr/>
            <p:nvPr/>
          </p:nvSpPr>
          <p:spPr>
            <a:xfrm>
              <a:off x="5039825" y="3316999"/>
              <a:ext cx="17896" cy="24541"/>
            </a:xfrm>
            <a:custGeom>
              <a:avLst/>
              <a:gdLst/>
              <a:ahLst/>
              <a:cxnLst/>
              <a:rect l="l" t="t" r="r" b="b"/>
              <a:pathLst>
                <a:path w="369" h="506" extrusionOk="0">
                  <a:moveTo>
                    <a:pt x="185" y="1"/>
                  </a:moveTo>
                  <a:cubicBezTo>
                    <a:pt x="84" y="1"/>
                    <a:pt x="1" y="113"/>
                    <a:pt x="1" y="253"/>
                  </a:cubicBezTo>
                  <a:cubicBezTo>
                    <a:pt x="1" y="392"/>
                    <a:pt x="84" y="505"/>
                    <a:pt x="185" y="505"/>
                  </a:cubicBezTo>
                  <a:cubicBezTo>
                    <a:pt x="285" y="505"/>
                    <a:pt x="368" y="392"/>
                    <a:pt x="368" y="253"/>
                  </a:cubicBezTo>
                  <a:cubicBezTo>
                    <a:pt x="368" y="113"/>
                    <a:pt x="285" y="1"/>
                    <a:pt x="1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81"/>
            <p:cNvSpPr/>
            <p:nvPr/>
          </p:nvSpPr>
          <p:spPr>
            <a:xfrm>
              <a:off x="5181199" y="3737630"/>
              <a:ext cx="12561" cy="19061"/>
            </a:xfrm>
            <a:custGeom>
              <a:avLst/>
              <a:gdLst/>
              <a:ahLst/>
              <a:cxnLst/>
              <a:rect l="l" t="t" r="r" b="b"/>
              <a:pathLst>
                <a:path w="259" h="393" extrusionOk="0">
                  <a:moveTo>
                    <a:pt x="130" y="0"/>
                  </a:moveTo>
                  <a:cubicBezTo>
                    <a:pt x="59" y="0"/>
                    <a:pt x="1" y="88"/>
                    <a:pt x="1" y="196"/>
                  </a:cubicBezTo>
                  <a:cubicBezTo>
                    <a:pt x="1" y="305"/>
                    <a:pt x="59" y="393"/>
                    <a:pt x="130" y="393"/>
                  </a:cubicBezTo>
                  <a:cubicBezTo>
                    <a:pt x="200" y="393"/>
                    <a:pt x="259" y="305"/>
                    <a:pt x="259" y="196"/>
                  </a:cubicBezTo>
                  <a:cubicBezTo>
                    <a:pt x="259" y="88"/>
                    <a:pt x="200" y="0"/>
                    <a:pt x="130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81"/>
            <p:cNvSpPr/>
            <p:nvPr/>
          </p:nvSpPr>
          <p:spPr>
            <a:xfrm>
              <a:off x="5102049" y="3319278"/>
              <a:ext cx="4511" cy="8924"/>
            </a:xfrm>
            <a:custGeom>
              <a:avLst/>
              <a:gdLst/>
              <a:ahLst/>
              <a:cxnLst/>
              <a:rect l="l" t="t" r="r" b="b"/>
              <a:pathLst>
                <a:path w="93" h="184" extrusionOk="0">
                  <a:moveTo>
                    <a:pt x="47" y="0"/>
                  </a:moveTo>
                  <a:cubicBezTo>
                    <a:pt x="22" y="0"/>
                    <a:pt x="0" y="40"/>
                    <a:pt x="0" y="91"/>
                  </a:cubicBezTo>
                  <a:cubicBezTo>
                    <a:pt x="0" y="142"/>
                    <a:pt x="22" y="183"/>
                    <a:pt x="47" y="183"/>
                  </a:cubicBezTo>
                  <a:cubicBezTo>
                    <a:pt x="73" y="183"/>
                    <a:pt x="93" y="142"/>
                    <a:pt x="93" y="91"/>
                  </a:cubicBezTo>
                  <a:cubicBezTo>
                    <a:pt x="93" y="40"/>
                    <a:pt x="73" y="0"/>
                    <a:pt x="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81"/>
            <p:cNvSpPr/>
            <p:nvPr/>
          </p:nvSpPr>
          <p:spPr>
            <a:xfrm>
              <a:off x="5157532" y="3376992"/>
              <a:ext cx="11252" cy="17800"/>
            </a:xfrm>
            <a:custGeom>
              <a:avLst/>
              <a:gdLst/>
              <a:ahLst/>
              <a:cxnLst/>
              <a:rect l="l" t="t" r="r" b="b"/>
              <a:pathLst>
                <a:path w="232" h="367" extrusionOk="0">
                  <a:moveTo>
                    <a:pt x="116" y="1"/>
                  </a:moveTo>
                  <a:cubicBezTo>
                    <a:pt x="52" y="1"/>
                    <a:pt x="1" y="82"/>
                    <a:pt x="1" y="184"/>
                  </a:cubicBezTo>
                  <a:cubicBezTo>
                    <a:pt x="1" y="285"/>
                    <a:pt x="52" y="367"/>
                    <a:pt x="116" y="367"/>
                  </a:cubicBezTo>
                  <a:cubicBezTo>
                    <a:pt x="181" y="367"/>
                    <a:pt x="232" y="285"/>
                    <a:pt x="232" y="184"/>
                  </a:cubicBezTo>
                  <a:cubicBezTo>
                    <a:pt x="232" y="82"/>
                    <a:pt x="181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81"/>
            <p:cNvSpPr/>
            <p:nvPr/>
          </p:nvSpPr>
          <p:spPr>
            <a:xfrm>
              <a:off x="5295317" y="3220050"/>
              <a:ext cx="11252" cy="16393"/>
            </a:xfrm>
            <a:custGeom>
              <a:avLst/>
              <a:gdLst/>
              <a:ahLst/>
              <a:cxnLst/>
              <a:rect l="l" t="t" r="r" b="b"/>
              <a:pathLst>
                <a:path w="232" h="338" extrusionOk="0">
                  <a:moveTo>
                    <a:pt x="116" y="0"/>
                  </a:moveTo>
                  <a:cubicBezTo>
                    <a:pt x="53" y="0"/>
                    <a:pt x="1" y="76"/>
                    <a:pt x="1" y="168"/>
                  </a:cubicBezTo>
                  <a:cubicBezTo>
                    <a:pt x="1" y="262"/>
                    <a:pt x="53" y="337"/>
                    <a:pt x="116" y="337"/>
                  </a:cubicBezTo>
                  <a:cubicBezTo>
                    <a:pt x="181" y="337"/>
                    <a:pt x="232" y="262"/>
                    <a:pt x="232" y="168"/>
                  </a:cubicBezTo>
                  <a:cubicBezTo>
                    <a:pt x="232" y="76"/>
                    <a:pt x="181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81"/>
            <p:cNvSpPr/>
            <p:nvPr/>
          </p:nvSpPr>
          <p:spPr>
            <a:xfrm>
              <a:off x="5188717" y="3288142"/>
              <a:ext cx="11204" cy="6693"/>
            </a:xfrm>
            <a:custGeom>
              <a:avLst/>
              <a:gdLst/>
              <a:ahLst/>
              <a:cxnLst/>
              <a:rect l="l" t="t" r="r" b="b"/>
              <a:pathLst>
                <a:path w="231" h="138" extrusionOk="0">
                  <a:moveTo>
                    <a:pt x="116" y="1"/>
                  </a:moveTo>
                  <a:cubicBezTo>
                    <a:pt x="52" y="1"/>
                    <a:pt x="1" y="31"/>
                    <a:pt x="1" y="68"/>
                  </a:cubicBezTo>
                  <a:cubicBezTo>
                    <a:pt x="1" y="107"/>
                    <a:pt x="52" y="137"/>
                    <a:pt x="116" y="137"/>
                  </a:cubicBezTo>
                  <a:cubicBezTo>
                    <a:pt x="179" y="137"/>
                    <a:pt x="230" y="107"/>
                    <a:pt x="230" y="68"/>
                  </a:cubicBezTo>
                  <a:cubicBezTo>
                    <a:pt x="230" y="31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81"/>
            <p:cNvSpPr/>
            <p:nvPr/>
          </p:nvSpPr>
          <p:spPr>
            <a:xfrm>
              <a:off x="5226546" y="3205840"/>
              <a:ext cx="28954" cy="31185"/>
            </a:xfrm>
            <a:custGeom>
              <a:avLst/>
              <a:gdLst/>
              <a:ahLst/>
              <a:cxnLst/>
              <a:rect l="l" t="t" r="r" b="b"/>
              <a:pathLst>
                <a:path w="597" h="643" extrusionOk="0">
                  <a:moveTo>
                    <a:pt x="298" y="1"/>
                  </a:moveTo>
                  <a:cubicBezTo>
                    <a:pt x="133" y="1"/>
                    <a:pt x="1" y="144"/>
                    <a:pt x="1" y="322"/>
                  </a:cubicBezTo>
                  <a:cubicBezTo>
                    <a:pt x="1" y="499"/>
                    <a:pt x="133" y="642"/>
                    <a:pt x="298" y="642"/>
                  </a:cubicBezTo>
                  <a:cubicBezTo>
                    <a:pt x="462" y="642"/>
                    <a:pt x="596" y="499"/>
                    <a:pt x="596" y="322"/>
                  </a:cubicBezTo>
                  <a:cubicBezTo>
                    <a:pt x="596" y="144"/>
                    <a:pt x="462" y="1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81"/>
            <p:cNvSpPr/>
            <p:nvPr/>
          </p:nvSpPr>
          <p:spPr>
            <a:xfrm>
              <a:off x="5306521" y="3130375"/>
              <a:ext cx="8924" cy="8924"/>
            </a:xfrm>
            <a:custGeom>
              <a:avLst/>
              <a:gdLst/>
              <a:ahLst/>
              <a:cxnLst/>
              <a:rect l="l" t="t" r="r" b="b"/>
              <a:pathLst>
                <a:path w="184" h="184" extrusionOk="0">
                  <a:moveTo>
                    <a:pt x="91" y="0"/>
                  </a:moveTo>
                  <a:cubicBezTo>
                    <a:pt x="41" y="0"/>
                    <a:pt x="1" y="40"/>
                    <a:pt x="1" y="91"/>
                  </a:cubicBezTo>
                  <a:cubicBezTo>
                    <a:pt x="1" y="142"/>
                    <a:pt x="41" y="183"/>
                    <a:pt x="91" y="183"/>
                  </a:cubicBezTo>
                  <a:cubicBezTo>
                    <a:pt x="142" y="183"/>
                    <a:pt x="184" y="142"/>
                    <a:pt x="184" y="91"/>
                  </a:cubicBezTo>
                  <a:cubicBezTo>
                    <a:pt x="184" y="40"/>
                    <a:pt x="142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81"/>
            <p:cNvSpPr/>
            <p:nvPr/>
          </p:nvSpPr>
          <p:spPr>
            <a:xfrm>
              <a:off x="5077654" y="3851457"/>
              <a:ext cx="10039" cy="14453"/>
            </a:xfrm>
            <a:custGeom>
              <a:avLst/>
              <a:gdLst/>
              <a:ahLst/>
              <a:cxnLst/>
              <a:rect l="l" t="t" r="r" b="b"/>
              <a:pathLst>
                <a:path w="207" h="298" extrusionOk="0">
                  <a:moveTo>
                    <a:pt x="104" y="1"/>
                  </a:moveTo>
                  <a:cubicBezTo>
                    <a:pt x="47" y="1"/>
                    <a:pt x="0" y="67"/>
                    <a:pt x="0" y="148"/>
                  </a:cubicBezTo>
                  <a:cubicBezTo>
                    <a:pt x="0" y="231"/>
                    <a:pt x="47" y="297"/>
                    <a:pt x="104" y="297"/>
                  </a:cubicBezTo>
                  <a:cubicBezTo>
                    <a:pt x="160" y="297"/>
                    <a:pt x="207" y="231"/>
                    <a:pt x="207" y="148"/>
                  </a:cubicBezTo>
                  <a:cubicBezTo>
                    <a:pt x="207" y="67"/>
                    <a:pt x="160" y="1"/>
                    <a:pt x="104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81"/>
            <p:cNvSpPr/>
            <p:nvPr/>
          </p:nvSpPr>
          <p:spPr>
            <a:xfrm>
              <a:off x="4960965" y="3848110"/>
              <a:ext cx="14550" cy="18915"/>
            </a:xfrm>
            <a:custGeom>
              <a:avLst/>
              <a:gdLst/>
              <a:ahLst/>
              <a:cxnLst/>
              <a:rect l="l" t="t" r="r" b="b"/>
              <a:pathLst>
                <a:path w="300" h="390" extrusionOk="0">
                  <a:moveTo>
                    <a:pt x="150" y="0"/>
                  </a:moveTo>
                  <a:cubicBezTo>
                    <a:pt x="67" y="0"/>
                    <a:pt x="1" y="88"/>
                    <a:pt x="1" y="196"/>
                  </a:cubicBezTo>
                  <a:cubicBezTo>
                    <a:pt x="1" y="302"/>
                    <a:pt x="67" y="390"/>
                    <a:pt x="150" y="390"/>
                  </a:cubicBezTo>
                  <a:cubicBezTo>
                    <a:pt x="231" y="390"/>
                    <a:pt x="299" y="302"/>
                    <a:pt x="299" y="196"/>
                  </a:cubicBezTo>
                  <a:cubicBezTo>
                    <a:pt x="299" y="88"/>
                    <a:pt x="231" y="0"/>
                    <a:pt x="150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81"/>
            <p:cNvSpPr/>
            <p:nvPr/>
          </p:nvSpPr>
          <p:spPr>
            <a:xfrm>
              <a:off x="5402451" y="3849691"/>
              <a:ext cx="7808" cy="5626"/>
            </a:xfrm>
            <a:custGeom>
              <a:avLst/>
              <a:gdLst/>
              <a:ahLst/>
              <a:cxnLst/>
              <a:rect l="l" t="t" r="r" b="b"/>
              <a:pathLst>
                <a:path w="161" h="116" extrusionOk="0">
                  <a:moveTo>
                    <a:pt x="81" y="1"/>
                  </a:moveTo>
                  <a:cubicBezTo>
                    <a:pt x="36" y="1"/>
                    <a:pt x="1" y="25"/>
                    <a:pt x="1" y="57"/>
                  </a:cubicBezTo>
                  <a:cubicBezTo>
                    <a:pt x="1" y="90"/>
                    <a:pt x="36" y="116"/>
                    <a:pt x="81" y="116"/>
                  </a:cubicBezTo>
                  <a:cubicBezTo>
                    <a:pt x="125" y="116"/>
                    <a:pt x="161" y="90"/>
                    <a:pt x="161" y="57"/>
                  </a:cubicBezTo>
                  <a:cubicBezTo>
                    <a:pt x="161" y="27"/>
                    <a:pt x="125" y="1"/>
                    <a:pt x="81" y="1"/>
                  </a:cubicBezTo>
                  <a:close/>
                </a:path>
              </a:pathLst>
            </a:custGeom>
            <a:solidFill>
              <a:srgbClr val="E1F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81"/>
            <p:cNvSpPr/>
            <p:nvPr/>
          </p:nvSpPr>
          <p:spPr>
            <a:xfrm>
              <a:off x="5365737" y="3829710"/>
              <a:ext cx="11252" cy="14453"/>
            </a:xfrm>
            <a:custGeom>
              <a:avLst/>
              <a:gdLst/>
              <a:ahLst/>
              <a:cxnLst/>
              <a:rect l="l" t="t" r="r" b="b"/>
              <a:pathLst>
                <a:path w="232" h="298" extrusionOk="0">
                  <a:moveTo>
                    <a:pt x="116" y="0"/>
                  </a:moveTo>
                  <a:cubicBezTo>
                    <a:pt x="52" y="0"/>
                    <a:pt x="1" y="66"/>
                    <a:pt x="1" y="150"/>
                  </a:cubicBezTo>
                  <a:cubicBezTo>
                    <a:pt x="1" y="231"/>
                    <a:pt x="52" y="297"/>
                    <a:pt x="116" y="297"/>
                  </a:cubicBezTo>
                  <a:cubicBezTo>
                    <a:pt x="179" y="297"/>
                    <a:pt x="232" y="231"/>
                    <a:pt x="232" y="150"/>
                  </a:cubicBezTo>
                  <a:cubicBezTo>
                    <a:pt x="232" y="66"/>
                    <a:pt x="179" y="0"/>
                    <a:pt x="116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81"/>
            <p:cNvSpPr/>
            <p:nvPr/>
          </p:nvSpPr>
          <p:spPr>
            <a:xfrm>
              <a:off x="4939868" y="3759163"/>
              <a:ext cx="20031" cy="17896"/>
            </a:xfrm>
            <a:custGeom>
              <a:avLst/>
              <a:gdLst/>
              <a:ahLst/>
              <a:cxnLst/>
              <a:rect l="l" t="t" r="r" b="b"/>
              <a:pathLst>
                <a:path w="413" h="369" extrusionOk="0">
                  <a:moveTo>
                    <a:pt x="207" y="1"/>
                  </a:moveTo>
                  <a:cubicBezTo>
                    <a:pt x="93" y="1"/>
                    <a:pt x="0" y="84"/>
                    <a:pt x="0" y="185"/>
                  </a:cubicBezTo>
                  <a:cubicBezTo>
                    <a:pt x="0" y="285"/>
                    <a:pt x="93" y="368"/>
                    <a:pt x="207" y="368"/>
                  </a:cubicBezTo>
                  <a:cubicBezTo>
                    <a:pt x="320" y="368"/>
                    <a:pt x="413" y="285"/>
                    <a:pt x="413" y="185"/>
                  </a:cubicBezTo>
                  <a:cubicBezTo>
                    <a:pt x="413" y="84"/>
                    <a:pt x="320" y="1"/>
                    <a:pt x="207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81"/>
            <p:cNvSpPr/>
            <p:nvPr/>
          </p:nvSpPr>
          <p:spPr>
            <a:xfrm>
              <a:off x="5035411" y="3763674"/>
              <a:ext cx="7808" cy="7808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81" y="0"/>
                  </a:moveTo>
                  <a:cubicBezTo>
                    <a:pt x="36" y="0"/>
                    <a:pt x="1" y="35"/>
                    <a:pt x="1" y="80"/>
                  </a:cubicBezTo>
                  <a:cubicBezTo>
                    <a:pt x="1" y="125"/>
                    <a:pt x="36" y="160"/>
                    <a:pt x="81" y="160"/>
                  </a:cubicBezTo>
                  <a:cubicBezTo>
                    <a:pt x="125" y="160"/>
                    <a:pt x="161" y="125"/>
                    <a:pt x="161" y="80"/>
                  </a:cubicBezTo>
                  <a:cubicBezTo>
                    <a:pt x="161" y="35"/>
                    <a:pt x="125" y="0"/>
                    <a:pt x="81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81"/>
            <p:cNvSpPr/>
            <p:nvPr/>
          </p:nvSpPr>
          <p:spPr>
            <a:xfrm>
              <a:off x="5076538" y="3713671"/>
              <a:ext cx="24444" cy="21146"/>
            </a:xfrm>
            <a:custGeom>
              <a:avLst/>
              <a:gdLst/>
              <a:ahLst/>
              <a:cxnLst/>
              <a:rect l="l" t="t" r="r" b="b"/>
              <a:pathLst>
                <a:path w="504" h="436" extrusionOk="0">
                  <a:moveTo>
                    <a:pt x="253" y="1"/>
                  </a:moveTo>
                  <a:cubicBezTo>
                    <a:pt x="113" y="1"/>
                    <a:pt x="0" y="97"/>
                    <a:pt x="0" y="217"/>
                  </a:cubicBezTo>
                  <a:cubicBezTo>
                    <a:pt x="0" y="337"/>
                    <a:pt x="113" y="436"/>
                    <a:pt x="253" y="436"/>
                  </a:cubicBezTo>
                  <a:cubicBezTo>
                    <a:pt x="391" y="436"/>
                    <a:pt x="503" y="337"/>
                    <a:pt x="503" y="217"/>
                  </a:cubicBezTo>
                  <a:cubicBezTo>
                    <a:pt x="503" y="97"/>
                    <a:pt x="391" y="1"/>
                    <a:pt x="253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81"/>
            <p:cNvSpPr/>
            <p:nvPr/>
          </p:nvSpPr>
          <p:spPr>
            <a:xfrm>
              <a:off x="5233190" y="3680304"/>
              <a:ext cx="20031" cy="11204"/>
            </a:xfrm>
            <a:custGeom>
              <a:avLst/>
              <a:gdLst/>
              <a:ahLst/>
              <a:cxnLst/>
              <a:rect l="l" t="t" r="r" b="b"/>
              <a:pathLst>
                <a:path w="413" h="231" extrusionOk="0">
                  <a:moveTo>
                    <a:pt x="207" y="1"/>
                  </a:moveTo>
                  <a:cubicBezTo>
                    <a:pt x="93" y="1"/>
                    <a:pt x="1" y="52"/>
                    <a:pt x="1" y="116"/>
                  </a:cubicBezTo>
                  <a:cubicBezTo>
                    <a:pt x="1" y="179"/>
                    <a:pt x="93" y="230"/>
                    <a:pt x="207" y="230"/>
                  </a:cubicBezTo>
                  <a:cubicBezTo>
                    <a:pt x="321" y="230"/>
                    <a:pt x="413" y="179"/>
                    <a:pt x="413" y="116"/>
                  </a:cubicBezTo>
                  <a:cubicBezTo>
                    <a:pt x="413" y="52"/>
                    <a:pt x="321" y="1"/>
                    <a:pt x="207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81"/>
            <p:cNvSpPr/>
            <p:nvPr/>
          </p:nvSpPr>
          <p:spPr>
            <a:xfrm>
              <a:off x="5193227" y="3655861"/>
              <a:ext cx="17800" cy="17896"/>
            </a:xfrm>
            <a:custGeom>
              <a:avLst/>
              <a:gdLst/>
              <a:ahLst/>
              <a:cxnLst/>
              <a:rect l="l" t="t" r="r" b="b"/>
              <a:pathLst>
                <a:path w="367" h="369" extrusionOk="0">
                  <a:moveTo>
                    <a:pt x="183" y="0"/>
                  </a:moveTo>
                  <a:cubicBezTo>
                    <a:pt x="82" y="0"/>
                    <a:pt x="0" y="83"/>
                    <a:pt x="0" y="183"/>
                  </a:cubicBezTo>
                  <a:cubicBezTo>
                    <a:pt x="0" y="285"/>
                    <a:pt x="82" y="368"/>
                    <a:pt x="183" y="368"/>
                  </a:cubicBezTo>
                  <a:cubicBezTo>
                    <a:pt x="285" y="368"/>
                    <a:pt x="366" y="285"/>
                    <a:pt x="366" y="183"/>
                  </a:cubicBezTo>
                  <a:cubicBezTo>
                    <a:pt x="366" y="83"/>
                    <a:pt x="285" y="0"/>
                    <a:pt x="183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81"/>
            <p:cNvSpPr/>
            <p:nvPr/>
          </p:nvSpPr>
          <p:spPr>
            <a:xfrm>
              <a:off x="5395371" y="3668082"/>
              <a:ext cx="14550" cy="13386"/>
            </a:xfrm>
            <a:custGeom>
              <a:avLst/>
              <a:gdLst/>
              <a:ahLst/>
              <a:cxnLst/>
              <a:rect l="l" t="t" r="r" b="b"/>
              <a:pathLst>
                <a:path w="300" h="276" extrusionOk="0">
                  <a:moveTo>
                    <a:pt x="150" y="1"/>
                  </a:moveTo>
                  <a:cubicBezTo>
                    <a:pt x="68" y="1"/>
                    <a:pt x="1" y="62"/>
                    <a:pt x="1" y="139"/>
                  </a:cubicBezTo>
                  <a:cubicBezTo>
                    <a:pt x="1" y="214"/>
                    <a:pt x="68" y="276"/>
                    <a:pt x="150" y="276"/>
                  </a:cubicBezTo>
                  <a:cubicBezTo>
                    <a:pt x="233" y="276"/>
                    <a:pt x="299" y="214"/>
                    <a:pt x="299" y="139"/>
                  </a:cubicBezTo>
                  <a:cubicBezTo>
                    <a:pt x="299" y="62"/>
                    <a:pt x="233" y="1"/>
                    <a:pt x="150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81"/>
            <p:cNvSpPr/>
            <p:nvPr/>
          </p:nvSpPr>
          <p:spPr>
            <a:xfrm>
              <a:off x="5408757" y="3627004"/>
              <a:ext cx="10039" cy="11204"/>
            </a:xfrm>
            <a:custGeom>
              <a:avLst/>
              <a:gdLst/>
              <a:ahLst/>
              <a:cxnLst/>
              <a:rect l="l" t="t" r="r" b="b"/>
              <a:pathLst>
                <a:path w="207" h="231" extrusionOk="0">
                  <a:moveTo>
                    <a:pt x="103" y="0"/>
                  </a:moveTo>
                  <a:cubicBezTo>
                    <a:pt x="46" y="0"/>
                    <a:pt x="0" y="52"/>
                    <a:pt x="0" y="115"/>
                  </a:cubicBezTo>
                  <a:cubicBezTo>
                    <a:pt x="0" y="179"/>
                    <a:pt x="46" y="231"/>
                    <a:pt x="103" y="231"/>
                  </a:cubicBezTo>
                  <a:cubicBezTo>
                    <a:pt x="160" y="231"/>
                    <a:pt x="206" y="179"/>
                    <a:pt x="206" y="115"/>
                  </a:cubicBezTo>
                  <a:cubicBezTo>
                    <a:pt x="206" y="52"/>
                    <a:pt x="160" y="0"/>
                    <a:pt x="103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81"/>
            <p:cNvSpPr/>
            <p:nvPr/>
          </p:nvSpPr>
          <p:spPr>
            <a:xfrm>
              <a:off x="5379851" y="3605858"/>
              <a:ext cx="20079" cy="14550"/>
            </a:xfrm>
            <a:custGeom>
              <a:avLst/>
              <a:gdLst/>
              <a:ahLst/>
              <a:cxnLst/>
              <a:rect l="l" t="t" r="r" b="b"/>
              <a:pathLst>
                <a:path w="414" h="300" extrusionOk="0">
                  <a:moveTo>
                    <a:pt x="207" y="1"/>
                  </a:moveTo>
                  <a:cubicBezTo>
                    <a:pt x="93" y="1"/>
                    <a:pt x="1" y="67"/>
                    <a:pt x="1" y="150"/>
                  </a:cubicBezTo>
                  <a:cubicBezTo>
                    <a:pt x="1" y="232"/>
                    <a:pt x="93" y="299"/>
                    <a:pt x="207" y="299"/>
                  </a:cubicBezTo>
                  <a:cubicBezTo>
                    <a:pt x="321" y="299"/>
                    <a:pt x="413" y="232"/>
                    <a:pt x="413" y="150"/>
                  </a:cubicBezTo>
                  <a:cubicBezTo>
                    <a:pt x="413" y="67"/>
                    <a:pt x="321" y="1"/>
                    <a:pt x="207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81"/>
            <p:cNvSpPr/>
            <p:nvPr/>
          </p:nvSpPr>
          <p:spPr>
            <a:xfrm>
              <a:off x="7465260" y="3187798"/>
              <a:ext cx="223634" cy="394645"/>
            </a:xfrm>
            <a:custGeom>
              <a:avLst/>
              <a:gdLst/>
              <a:ahLst/>
              <a:cxnLst/>
              <a:rect l="l" t="t" r="r" b="b"/>
              <a:pathLst>
                <a:path w="4611" h="8137" extrusionOk="0">
                  <a:moveTo>
                    <a:pt x="4320" y="1"/>
                  </a:moveTo>
                  <a:lnTo>
                    <a:pt x="4320" y="1"/>
                  </a:lnTo>
                  <a:cubicBezTo>
                    <a:pt x="3668" y="1485"/>
                    <a:pt x="685" y="6009"/>
                    <a:pt x="1" y="7473"/>
                  </a:cubicBezTo>
                  <a:cubicBezTo>
                    <a:pt x="1063" y="7931"/>
                    <a:pt x="1849" y="8136"/>
                    <a:pt x="2648" y="8136"/>
                  </a:cubicBezTo>
                  <a:cubicBezTo>
                    <a:pt x="3143" y="8136"/>
                    <a:pt x="3644" y="8058"/>
                    <a:pt x="4219" y="7912"/>
                  </a:cubicBezTo>
                  <a:cubicBezTo>
                    <a:pt x="4611" y="6246"/>
                    <a:pt x="4320" y="1"/>
                    <a:pt x="4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81"/>
            <p:cNvSpPr/>
            <p:nvPr/>
          </p:nvSpPr>
          <p:spPr>
            <a:xfrm>
              <a:off x="7465212" y="3275678"/>
              <a:ext cx="217668" cy="306811"/>
            </a:xfrm>
            <a:custGeom>
              <a:avLst/>
              <a:gdLst/>
              <a:ahLst/>
              <a:cxnLst/>
              <a:rect l="l" t="t" r="r" b="b"/>
              <a:pathLst>
                <a:path w="4488" h="6326" extrusionOk="0">
                  <a:moveTo>
                    <a:pt x="4387" y="1"/>
                  </a:moveTo>
                  <a:cubicBezTo>
                    <a:pt x="4318" y="358"/>
                    <a:pt x="4229" y="711"/>
                    <a:pt x="4121" y="1057"/>
                  </a:cubicBezTo>
                  <a:cubicBezTo>
                    <a:pt x="3440" y="3227"/>
                    <a:pt x="2040" y="4714"/>
                    <a:pt x="628" y="4714"/>
                  </a:cubicBezTo>
                  <a:cubicBezTo>
                    <a:pt x="588" y="4714"/>
                    <a:pt x="549" y="4713"/>
                    <a:pt x="509" y="4711"/>
                  </a:cubicBezTo>
                  <a:cubicBezTo>
                    <a:pt x="290" y="5095"/>
                    <a:pt x="113" y="5423"/>
                    <a:pt x="0" y="5663"/>
                  </a:cubicBezTo>
                  <a:cubicBezTo>
                    <a:pt x="1062" y="6121"/>
                    <a:pt x="1848" y="6326"/>
                    <a:pt x="2648" y="6326"/>
                  </a:cubicBezTo>
                  <a:cubicBezTo>
                    <a:pt x="3143" y="6326"/>
                    <a:pt x="3644" y="6247"/>
                    <a:pt x="4220" y="6101"/>
                  </a:cubicBezTo>
                  <a:cubicBezTo>
                    <a:pt x="4487" y="4968"/>
                    <a:pt x="4449" y="2065"/>
                    <a:pt x="4387" y="1"/>
                  </a:cubicBezTo>
                  <a:close/>
                </a:path>
              </a:pathLst>
            </a:custGeom>
            <a:solidFill>
              <a:srgbClr val="5C463F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81"/>
            <p:cNvSpPr/>
            <p:nvPr/>
          </p:nvSpPr>
          <p:spPr>
            <a:xfrm>
              <a:off x="4610075" y="3909219"/>
              <a:ext cx="3152840" cy="158061"/>
            </a:xfrm>
            <a:custGeom>
              <a:avLst/>
              <a:gdLst/>
              <a:ahLst/>
              <a:cxnLst/>
              <a:rect l="l" t="t" r="r" b="b"/>
              <a:pathLst>
                <a:path w="65007" h="3259" extrusionOk="0">
                  <a:moveTo>
                    <a:pt x="65006" y="0"/>
                  </a:moveTo>
                  <a:lnTo>
                    <a:pt x="0" y="3258"/>
                  </a:lnTo>
                  <a:lnTo>
                    <a:pt x="65006" y="3258"/>
                  </a:lnTo>
                  <a:lnTo>
                    <a:pt x="65006" y="0"/>
                  </a:ln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888;p51">
            <a:extLst>
              <a:ext uri="{FF2B5EF4-FFF2-40B4-BE49-F238E27FC236}">
                <a16:creationId xmlns:a16="http://schemas.microsoft.com/office/drawing/2014/main" id="{F500E1BF-DD70-0018-72DE-C6AF687E30FD}"/>
              </a:ext>
            </a:extLst>
          </p:cNvPr>
          <p:cNvSpPr txBox="1">
            <a:spLocks/>
          </p:cNvSpPr>
          <p:nvPr/>
        </p:nvSpPr>
        <p:spPr>
          <a:xfrm>
            <a:off x="640859" y="2086518"/>
            <a:ext cx="4287000" cy="126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Font typeface="Londrina Solid"/>
              <a:buNone/>
              <a:defRPr sz="2300" b="0" i="0" u="none" strike="noStrike" cap="none">
                <a:solidFill>
                  <a:schemeClr val="accent3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Font typeface="Bebas Neue"/>
              <a:buNone/>
              <a:defRPr sz="23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Font typeface="Bebas Neue"/>
              <a:buNone/>
              <a:defRPr sz="23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Font typeface="Bebas Neue"/>
              <a:buNone/>
              <a:defRPr sz="23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Font typeface="Bebas Neue"/>
              <a:buNone/>
              <a:defRPr sz="23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Font typeface="Bebas Neue"/>
              <a:buNone/>
              <a:defRPr sz="23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Font typeface="Bebas Neue"/>
              <a:buNone/>
              <a:defRPr sz="23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Font typeface="Bebas Neue"/>
              <a:buNone/>
              <a:defRPr sz="23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Font typeface="Bebas Neue"/>
              <a:buNone/>
              <a:defRPr sz="23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es-ES" sz="2800" b="1" dirty="0">
                <a:solidFill>
                  <a:schemeClr val="tx1"/>
                </a:solidFill>
                <a:latin typeface="Söhne"/>
              </a:rPr>
              <a:t>1998, Nicaragua: el huracán Mitch, una oportunidad perdida de transformación.</a:t>
            </a:r>
            <a:endParaRPr lang="es-ES" sz="2800" b="1" dirty="0">
              <a:solidFill>
                <a:schemeClr val="tx1"/>
              </a:solidFill>
            </a:endParaRPr>
          </a:p>
        </p:txBody>
      </p:sp>
      <p:pic>
        <p:nvPicPr>
          <p:cNvPr id="1026" name="Picture 2" descr="Pin mapa con la bandera de nicaragua en el mapa mundial ...">
            <a:extLst>
              <a:ext uri="{FF2B5EF4-FFF2-40B4-BE49-F238E27FC236}">
                <a16:creationId xmlns:a16="http://schemas.microsoft.com/office/drawing/2014/main" id="{AAE1D4FB-A537-E633-2E2A-B7867F2253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3972" y="602165"/>
            <a:ext cx="3939169" cy="3939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6299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ypes of Natural Disasters Class by Slidesgo">
  <a:themeElements>
    <a:clrScheme name="Simple Light">
      <a:dk1>
        <a:srgbClr val="167480"/>
      </a:dk1>
      <a:lt1>
        <a:srgbClr val="DDFFEE"/>
      </a:lt1>
      <a:dk2>
        <a:srgbClr val="5C463F"/>
      </a:dk2>
      <a:lt2>
        <a:srgbClr val="F1EFD8"/>
      </a:lt2>
      <a:accent1>
        <a:srgbClr val="FFD238"/>
      </a:accent1>
      <a:accent2>
        <a:srgbClr val="FFAA21"/>
      </a:accent2>
      <a:accent3>
        <a:srgbClr val="EB5D37"/>
      </a:accent3>
      <a:accent4>
        <a:srgbClr val="9FBB2D"/>
      </a:accent4>
      <a:accent5>
        <a:srgbClr val="9CD3D0"/>
      </a:accent5>
      <a:accent6>
        <a:srgbClr val="9E99A3"/>
      </a:accent6>
      <a:hlink>
        <a:srgbClr val="5C463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</TotalTime>
  <Words>1150</Words>
  <Application>Microsoft Office PowerPoint</Application>
  <PresentationFormat>Presentación en pantalla (16:9)</PresentationFormat>
  <Paragraphs>99</Paragraphs>
  <Slides>23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30" baseType="lpstr">
      <vt:lpstr>Arial</vt:lpstr>
      <vt:lpstr>Calibri</vt:lpstr>
      <vt:lpstr>Söhne</vt:lpstr>
      <vt:lpstr>Bebas Neue</vt:lpstr>
      <vt:lpstr>Roboto</vt:lpstr>
      <vt:lpstr>Londrina Solid</vt:lpstr>
      <vt:lpstr>Types of Natural Disasters Class by Slidesgo</vt:lpstr>
      <vt:lpstr>Adaptación como respuesta política nacional ante desastres</vt:lpstr>
      <vt:lpstr>Estudio de caso: 1970, East Pakistan (Bangladesh) y el Ciclón Bhola</vt:lpstr>
      <vt:lpstr>Presentación de PowerPoint</vt:lpstr>
      <vt:lpstr>Impacto del Ciclón Bhola en la Política</vt:lpstr>
      <vt:lpstr>Movimiento de Sucesión como Adaptación</vt:lpstr>
      <vt:lpstr>Resiliencia y Capacidad de Adaptación</vt:lpstr>
      <vt:lpstr>Movimiento de Autonomía Cultural</vt:lpstr>
      <vt:lpstr>Consecuencias a Largo Plazo</vt:lpstr>
      <vt:lpstr>Presentación de PowerPoint</vt:lpstr>
      <vt:lpstr>Concepto principal</vt:lpstr>
      <vt:lpstr>01</vt:lpstr>
      <vt:lpstr>Impacto del huracán.</vt:lpstr>
      <vt:lpstr>Medidas de mitigación tras un desastre </vt:lpstr>
      <vt:lpstr>¿Por qué salió mal?</vt:lpstr>
      <vt:lpstr>Desastre dentro de un desastre</vt:lpstr>
      <vt:lpstr>Cambio global por los desastres</vt:lpstr>
      <vt:lpstr>2005, Nueva Orleans, EE.UU: Transformación Negada por la Dilución Política.</vt:lpstr>
      <vt:lpstr>Presentación de PowerPoint</vt:lpstr>
      <vt:lpstr>Antecedentes</vt:lpstr>
      <vt:lpstr>Causas</vt:lpstr>
      <vt:lpstr>Consecuencias</vt:lpstr>
      <vt:lpstr>Legado Post-Katrina</vt:lpstr>
      <vt:lpstr>Conclusiones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Adaptación como respuesta política nacional ante desastres</dc:title>
  <dc:creator>Juan Pablo Suarez Moreno</dc:creator>
  <cp:lastModifiedBy>Juan Pablo Suarez Moreno</cp:lastModifiedBy>
  <cp:revision>5</cp:revision>
  <dcterms:modified xsi:type="dcterms:W3CDTF">2023-09-06T16:38:42Z</dcterms:modified>
</cp:coreProperties>
</file>